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84" r:id="rId3"/>
    <p:sldId id="258" r:id="rId4"/>
    <p:sldId id="259" r:id="rId5"/>
    <p:sldId id="260" r:id="rId6"/>
    <p:sldId id="262" r:id="rId7"/>
    <p:sldId id="267" r:id="rId8"/>
    <p:sldId id="277" r:id="rId9"/>
    <p:sldId id="278" r:id="rId10"/>
    <p:sldId id="279" r:id="rId11"/>
    <p:sldId id="282" r:id="rId12"/>
    <p:sldId id="286" r:id="rId13"/>
    <p:sldId id="261" r:id="rId14"/>
    <p:sldId id="281" r:id="rId15"/>
    <p:sldId id="285" r:id="rId16"/>
    <p:sldId id="265" r:id="rId17"/>
    <p:sldId id="269" r:id="rId18"/>
    <p:sldId id="270" r:id="rId19"/>
    <p:sldId id="271" r:id="rId20"/>
    <p:sldId id="276"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4" d="100"/>
          <a:sy n="44" d="100"/>
        </p:scale>
        <p:origin x="82" y="677"/>
      </p:cViewPr>
      <p:guideLst/>
    </p:cSldViewPr>
  </p:slideViewPr>
  <p:notesTextViewPr>
    <p:cViewPr>
      <p:scale>
        <a:sx n="1" d="1"/>
        <a:sy n="1" d="1"/>
      </p:scale>
      <p:origin x="0" y="0"/>
    </p:cViewPr>
  </p:notesTextViewPr>
  <p:sorterViewPr>
    <p:cViewPr>
      <p:scale>
        <a:sx n="100" d="100"/>
        <a:sy n="100" d="100"/>
      </p:scale>
      <p:origin x="0" y="-1387"/>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485258-4C72-4E70-BA59-A088B2221403}" type="datetimeFigureOut">
              <a:rPr lang="zh-CN" altLang="en-US" smtClean="0"/>
              <a:t>2019/12/30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3BEFF6-B6E9-4C27-A479-064E843FE6DB}" type="slidenum">
              <a:rPr lang="zh-CN" altLang="en-US" smtClean="0"/>
              <a:t>‹#›</a:t>
            </a:fld>
            <a:endParaRPr lang="zh-CN" altLang="en-US"/>
          </a:p>
        </p:txBody>
      </p:sp>
    </p:spTree>
    <p:extLst>
      <p:ext uri="{BB962C8B-B14F-4D97-AF65-F5344CB8AC3E}">
        <p14:creationId xmlns:p14="http://schemas.microsoft.com/office/powerpoint/2010/main" val="2457870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3BEFF6-B6E9-4C27-A479-064E843FE6DB}" type="slidenum">
              <a:rPr lang="zh-CN" altLang="en-US" smtClean="0"/>
              <a:t>2</a:t>
            </a:fld>
            <a:endParaRPr lang="zh-CN" altLang="en-US"/>
          </a:p>
        </p:txBody>
      </p:sp>
    </p:spTree>
    <p:extLst>
      <p:ext uri="{BB962C8B-B14F-4D97-AF65-F5344CB8AC3E}">
        <p14:creationId xmlns:p14="http://schemas.microsoft.com/office/powerpoint/2010/main" val="4053277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3BEFF6-B6E9-4C27-A479-064E843FE6DB}" type="slidenum">
              <a:rPr lang="zh-CN" altLang="en-US" smtClean="0"/>
              <a:t>11</a:t>
            </a:fld>
            <a:endParaRPr lang="zh-CN" altLang="en-US"/>
          </a:p>
        </p:txBody>
      </p:sp>
    </p:spTree>
    <p:extLst>
      <p:ext uri="{BB962C8B-B14F-4D97-AF65-F5344CB8AC3E}">
        <p14:creationId xmlns:p14="http://schemas.microsoft.com/office/powerpoint/2010/main" val="3948998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C3BEFF6-B6E9-4C27-A479-064E843FE6DB}" type="slidenum">
              <a:rPr lang="zh-CN" altLang="en-US" smtClean="0"/>
              <a:t>12</a:t>
            </a:fld>
            <a:endParaRPr lang="zh-CN" altLang="en-US"/>
          </a:p>
        </p:txBody>
      </p:sp>
    </p:spTree>
    <p:extLst>
      <p:ext uri="{BB962C8B-B14F-4D97-AF65-F5344CB8AC3E}">
        <p14:creationId xmlns:p14="http://schemas.microsoft.com/office/powerpoint/2010/main" val="3589106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945EF4-0539-4981-95A3-4E63B707BBB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6283C24B-BB44-4C10-8490-E5462D4013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048A9C33-D52C-4DC7-B5D9-C13B6FC14FDD}"/>
              </a:ext>
            </a:extLst>
          </p:cNvPr>
          <p:cNvSpPr>
            <a:spLocks noGrp="1"/>
          </p:cNvSpPr>
          <p:nvPr>
            <p:ph type="dt" sz="half" idx="10"/>
          </p:nvPr>
        </p:nvSpPr>
        <p:spPr/>
        <p:txBody>
          <a:bodyPr/>
          <a:lstStyle/>
          <a:p>
            <a:fld id="{AC463C84-7FE2-4478-8D15-17CE3A37FFF5}" type="datetimeFigureOut">
              <a:rPr lang="zh-CN" altLang="en-US" smtClean="0"/>
              <a:t>2019/12/30</a:t>
            </a:fld>
            <a:endParaRPr lang="zh-CN" altLang="en-US"/>
          </a:p>
        </p:txBody>
      </p:sp>
      <p:sp>
        <p:nvSpPr>
          <p:cNvPr id="5" name="页脚占位符 4">
            <a:extLst>
              <a:ext uri="{FF2B5EF4-FFF2-40B4-BE49-F238E27FC236}">
                <a16:creationId xmlns:a16="http://schemas.microsoft.com/office/drawing/2014/main" id="{B610258B-7308-4E4D-92FE-BCF07E136CC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8FC01DC-2C1E-42C1-A9F3-1895E9646765}"/>
              </a:ext>
            </a:extLst>
          </p:cNvPr>
          <p:cNvSpPr>
            <a:spLocks noGrp="1"/>
          </p:cNvSpPr>
          <p:nvPr>
            <p:ph type="sldNum" sz="quarter" idx="12"/>
          </p:nvPr>
        </p:nvSpPr>
        <p:spPr/>
        <p:txBody>
          <a:body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18102107"/>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0FAD27-8298-4FB9-A2CB-B46AEF3DA79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E4E44DB-AAF8-4BBB-854D-582A6F3A3421}"/>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916D2D6-BA1F-40FC-BCA1-812C13835BF1}"/>
              </a:ext>
            </a:extLst>
          </p:cNvPr>
          <p:cNvSpPr>
            <a:spLocks noGrp="1"/>
          </p:cNvSpPr>
          <p:nvPr>
            <p:ph type="dt" sz="half" idx="10"/>
          </p:nvPr>
        </p:nvSpPr>
        <p:spPr/>
        <p:txBody>
          <a:bodyPr/>
          <a:lstStyle/>
          <a:p>
            <a:fld id="{AC463C84-7FE2-4478-8D15-17CE3A37FFF5}" type="datetimeFigureOut">
              <a:rPr lang="zh-CN" altLang="en-US" smtClean="0"/>
              <a:t>2019/12/30</a:t>
            </a:fld>
            <a:endParaRPr lang="zh-CN" altLang="en-US"/>
          </a:p>
        </p:txBody>
      </p:sp>
      <p:sp>
        <p:nvSpPr>
          <p:cNvPr id="5" name="页脚占位符 4">
            <a:extLst>
              <a:ext uri="{FF2B5EF4-FFF2-40B4-BE49-F238E27FC236}">
                <a16:creationId xmlns:a16="http://schemas.microsoft.com/office/drawing/2014/main" id="{8FF9CC75-E295-486C-B762-554FDB82E55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FC6CC65-9930-4C3F-B335-83EF142F8866}"/>
              </a:ext>
            </a:extLst>
          </p:cNvPr>
          <p:cNvSpPr>
            <a:spLocks noGrp="1"/>
          </p:cNvSpPr>
          <p:nvPr>
            <p:ph type="sldNum" sz="quarter" idx="12"/>
          </p:nvPr>
        </p:nvSpPr>
        <p:spPr/>
        <p:txBody>
          <a:body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3423128735"/>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14B4A41-7FB8-4651-955F-52A91744EA6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4392DBB-40D4-4976-A34F-1840931725D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C006CD6-BE41-46EB-B1A5-32092B4A1CC0}"/>
              </a:ext>
            </a:extLst>
          </p:cNvPr>
          <p:cNvSpPr>
            <a:spLocks noGrp="1"/>
          </p:cNvSpPr>
          <p:nvPr>
            <p:ph type="dt" sz="half" idx="10"/>
          </p:nvPr>
        </p:nvSpPr>
        <p:spPr/>
        <p:txBody>
          <a:bodyPr/>
          <a:lstStyle/>
          <a:p>
            <a:fld id="{AC463C84-7FE2-4478-8D15-17CE3A37FFF5}" type="datetimeFigureOut">
              <a:rPr lang="zh-CN" altLang="en-US" smtClean="0"/>
              <a:t>2019/12/30</a:t>
            </a:fld>
            <a:endParaRPr lang="zh-CN" altLang="en-US"/>
          </a:p>
        </p:txBody>
      </p:sp>
      <p:sp>
        <p:nvSpPr>
          <p:cNvPr id="5" name="页脚占位符 4">
            <a:extLst>
              <a:ext uri="{FF2B5EF4-FFF2-40B4-BE49-F238E27FC236}">
                <a16:creationId xmlns:a16="http://schemas.microsoft.com/office/drawing/2014/main" id="{FEFBFD08-CBE7-4E28-A3F5-7A198AE1ADD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80559F8-C0E9-44BA-9B48-34F6C7FA11CC}"/>
              </a:ext>
            </a:extLst>
          </p:cNvPr>
          <p:cNvSpPr>
            <a:spLocks noGrp="1"/>
          </p:cNvSpPr>
          <p:nvPr>
            <p:ph type="sldNum" sz="quarter" idx="12"/>
          </p:nvPr>
        </p:nvSpPr>
        <p:spPr/>
        <p:txBody>
          <a:body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3064111203"/>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2772C5-DA2B-4CC7-8F80-FB7E8641DC0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636F7CF-321C-459B-89E9-1F5E6013286F}"/>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214E540-1C20-4A7B-B44A-CFBCB9724539}"/>
              </a:ext>
            </a:extLst>
          </p:cNvPr>
          <p:cNvSpPr>
            <a:spLocks noGrp="1"/>
          </p:cNvSpPr>
          <p:nvPr>
            <p:ph type="dt" sz="half" idx="10"/>
          </p:nvPr>
        </p:nvSpPr>
        <p:spPr/>
        <p:txBody>
          <a:bodyPr/>
          <a:lstStyle/>
          <a:p>
            <a:fld id="{AC463C84-7FE2-4478-8D15-17CE3A37FFF5}" type="datetimeFigureOut">
              <a:rPr lang="zh-CN" altLang="en-US" smtClean="0"/>
              <a:t>2019/12/30</a:t>
            </a:fld>
            <a:endParaRPr lang="zh-CN" altLang="en-US"/>
          </a:p>
        </p:txBody>
      </p:sp>
      <p:sp>
        <p:nvSpPr>
          <p:cNvPr id="5" name="页脚占位符 4">
            <a:extLst>
              <a:ext uri="{FF2B5EF4-FFF2-40B4-BE49-F238E27FC236}">
                <a16:creationId xmlns:a16="http://schemas.microsoft.com/office/drawing/2014/main" id="{0B5CE27D-F60B-4797-844C-BF4170306AB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5247F0F-5C02-4627-802A-11197195E5BE}"/>
              </a:ext>
            </a:extLst>
          </p:cNvPr>
          <p:cNvSpPr>
            <a:spLocks noGrp="1"/>
          </p:cNvSpPr>
          <p:nvPr>
            <p:ph type="sldNum" sz="quarter" idx="12"/>
          </p:nvPr>
        </p:nvSpPr>
        <p:spPr/>
        <p:txBody>
          <a:body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2993677808"/>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F621A1-45CE-48E7-8C31-0E1406F533D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D7BE5B63-F72A-468A-9B29-C2B51F3FA0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53DA9589-F8F9-453E-B348-C686D24FD764}"/>
              </a:ext>
            </a:extLst>
          </p:cNvPr>
          <p:cNvSpPr>
            <a:spLocks noGrp="1"/>
          </p:cNvSpPr>
          <p:nvPr>
            <p:ph type="dt" sz="half" idx="10"/>
          </p:nvPr>
        </p:nvSpPr>
        <p:spPr/>
        <p:txBody>
          <a:bodyPr/>
          <a:lstStyle/>
          <a:p>
            <a:fld id="{AC463C84-7FE2-4478-8D15-17CE3A37FFF5}" type="datetimeFigureOut">
              <a:rPr lang="zh-CN" altLang="en-US" smtClean="0"/>
              <a:t>2019/12/30</a:t>
            </a:fld>
            <a:endParaRPr lang="zh-CN" altLang="en-US"/>
          </a:p>
        </p:txBody>
      </p:sp>
      <p:sp>
        <p:nvSpPr>
          <p:cNvPr id="5" name="页脚占位符 4">
            <a:extLst>
              <a:ext uri="{FF2B5EF4-FFF2-40B4-BE49-F238E27FC236}">
                <a16:creationId xmlns:a16="http://schemas.microsoft.com/office/drawing/2014/main" id="{BD6A3D04-ED56-4757-9D78-7C7891584CF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EFDC9B4-2766-4AE5-A43E-D7B2E818848A}"/>
              </a:ext>
            </a:extLst>
          </p:cNvPr>
          <p:cNvSpPr>
            <a:spLocks noGrp="1"/>
          </p:cNvSpPr>
          <p:nvPr>
            <p:ph type="sldNum" sz="quarter" idx="12"/>
          </p:nvPr>
        </p:nvSpPr>
        <p:spPr/>
        <p:txBody>
          <a:body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3326124708"/>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DEE2BE-A8B8-49BB-A936-01A24E9CEDD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E2A4E5C-B2E7-4E9F-9FA5-E267AFDB734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C1E5DA38-B618-4790-B219-D3935442FC33}"/>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04066EC1-0E56-4924-8EE4-25421945F3AA}"/>
              </a:ext>
            </a:extLst>
          </p:cNvPr>
          <p:cNvSpPr>
            <a:spLocks noGrp="1"/>
          </p:cNvSpPr>
          <p:nvPr>
            <p:ph type="dt" sz="half" idx="10"/>
          </p:nvPr>
        </p:nvSpPr>
        <p:spPr/>
        <p:txBody>
          <a:bodyPr/>
          <a:lstStyle/>
          <a:p>
            <a:fld id="{AC463C84-7FE2-4478-8D15-17CE3A37FFF5}" type="datetimeFigureOut">
              <a:rPr lang="zh-CN" altLang="en-US" smtClean="0"/>
              <a:t>2019/12/30</a:t>
            </a:fld>
            <a:endParaRPr lang="zh-CN" altLang="en-US"/>
          </a:p>
        </p:txBody>
      </p:sp>
      <p:sp>
        <p:nvSpPr>
          <p:cNvPr id="6" name="页脚占位符 5">
            <a:extLst>
              <a:ext uri="{FF2B5EF4-FFF2-40B4-BE49-F238E27FC236}">
                <a16:creationId xmlns:a16="http://schemas.microsoft.com/office/drawing/2014/main" id="{D28959DC-F236-4970-BF48-1052EA1D3F0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006031C-82AB-4882-9FA8-CA033E4B79C3}"/>
              </a:ext>
            </a:extLst>
          </p:cNvPr>
          <p:cNvSpPr>
            <a:spLocks noGrp="1"/>
          </p:cNvSpPr>
          <p:nvPr>
            <p:ph type="sldNum" sz="quarter" idx="12"/>
          </p:nvPr>
        </p:nvSpPr>
        <p:spPr/>
        <p:txBody>
          <a:body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2036258935"/>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AA2C6F-93AC-4AC2-BF19-36CA98EE930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370AB51E-3A96-49D6-9E9A-77339C1E5D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CFE5C60-3255-49BA-BF38-94689722E2A4}"/>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25351D04-8C37-4363-91E8-2C1DA49408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06606B34-B329-4D07-A37F-B2B84E083597}"/>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3D2DF33-B6AA-4D33-8A11-8E00108B4F69}"/>
              </a:ext>
            </a:extLst>
          </p:cNvPr>
          <p:cNvSpPr>
            <a:spLocks noGrp="1"/>
          </p:cNvSpPr>
          <p:nvPr>
            <p:ph type="dt" sz="half" idx="10"/>
          </p:nvPr>
        </p:nvSpPr>
        <p:spPr/>
        <p:txBody>
          <a:bodyPr/>
          <a:lstStyle/>
          <a:p>
            <a:fld id="{AC463C84-7FE2-4478-8D15-17CE3A37FFF5}" type="datetimeFigureOut">
              <a:rPr lang="zh-CN" altLang="en-US" smtClean="0"/>
              <a:t>2019/12/30</a:t>
            </a:fld>
            <a:endParaRPr lang="zh-CN" altLang="en-US"/>
          </a:p>
        </p:txBody>
      </p:sp>
      <p:sp>
        <p:nvSpPr>
          <p:cNvPr id="8" name="页脚占位符 7">
            <a:extLst>
              <a:ext uri="{FF2B5EF4-FFF2-40B4-BE49-F238E27FC236}">
                <a16:creationId xmlns:a16="http://schemas.microsoft.com/office/drawing/2014/main" id="{E5DFD1C4-FFE8-4703-8C21-4C1C84525A2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3583726-4DFC-4CD0-8E50-8F39ED12B551}"/>
              </a:ext>
            </a:extLst>
          </p:cNvPr>
          <p:cNvSpPr>
            <a:spLocks noGrp="1"/>
          </p:cNvSpPr>
          <p:nvPr>
            <p:ph type="sldNum" sz="quarter" idx="12"/>
          </p:nvPr>
        </p:nvSpPr>
        <p:spPr/>
        <p:txBody>
          <a:body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768364762"/>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F5D282-6243-49EB-B166-53865904BD05}"/>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2A60CB7-0AC5-4CBF-B41B-0B49113FC5A5}"/>
              </a:ext>
            </a:extLst>
          </p:cNvPr>
          <p:cNvSpPr>
            <a:spLocks noGrp="1"/>
          </p:cNvSpPr>
          <p:nvPr>
            <p:ph type="dt" sz="half" idx="10"/>
          </p:nvPr>
        </p:nvSpPr>
        <p:spPr/>
        <p:txBody>
          <a:bodyPr/>
          <a:lstStyle/>
          <a:p>
            <a:fld id="{AC463C84-7FE2-4478-8D15-17CE3A37FFF5}" type="datetimeFigureOut">
              <a:rPr lang="zh-CN" altLang="en-US" smtClean="0"/>
              <a:t>2019/12/30</a:t>
            </a:fld>
            <a:endParaRPr lang="zh-CN" altLang="en-US"/>
          </a:p>
        </p:txBody>
      </p:sp>
      <p:sp>
        <p:nvSpPr>
          <p:cNvPr id="4" name="页脚占位符 3">
            <a:extLst>
              <a:ext uri="{FF2B5EF4-FFF2-40B4-BE49-F238E27FC236}">
                <a16:creationId xmlns:a16="http://schemas.microsoft.com/office/drawing/2014/main" id="{F3F5B55E-CED2-4AEB-9886-6D85BD2A9B5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9EA6157-C801-45F8-9ED4-CCB39F83C7CA}"/>
              </a:ext>
            </a:extLst>
          </p:cNvPr>
          <p:cNvSpPr>
            <a:spLocks noGrp="1"/>
          </p:cNvSpPr>
          <p:nvPr>
            <p:ph type="sldNum" sz="quarter" idx="12"/>
          </p:nvPr>
        </p:nvSpPr>
        <p:spPr/>
        <p:txBody>
          <a:body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2481785620"/>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8FE557B-3F68-44E9-837F-AC1FE1FD88FF}"/>
              </a:ext>
            </a:extLst>
          </p:cNvPr>
          <p:cNvSpPr>
            <a:spLocks noGrp="1"/>
          </p:cNvSpPr>
          <p:nvPr>
            <p:ph type="dt" sz="half" idx="10"/>
          </p:nvPr>
        </p:nvSpPr>
        <p:spPr/>
        <p:txBody>
          <a:bodyPr/>
          <a:lstStyle/>
          <a:p>
            <a:fld id="{AC463C84-7FE2-4478-8D15-17CE3A37FFF5}" type="datetimeFigureOut">
              <a:rPr lang="zh-CN" altLang="en-US" smtClean="0"/>
              <a:t>2019/12/30</a:t>
            </a:fld>
            <a:endParaRPr lang="zh-CN" altLang="en-US"/>
          </a:p>
        </p:txBody>
      </p:sp>
      <p:sp>
        <p:nvSpPr>
          <p:cNvPr id="3" name="页脚占位符 2">
            <a:extLst>
              <a:ext uri="{FF2B5EF4-FFF2-40B4-BE49-F238E27FC236}">
                <a16:creationId xmlns:a16="http://schemas.microsoft.com/office/drawing/2014/main" id="{EC60FD98-66BC-4E16-A39D-1D1B2B59871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4576429-D7CC-4B2B-9661-88D92A402AB9}"/>
              </a:ext>
            </a:extLst>
          </p:cNvPr>
          <p:cNvSpPr>
            <a:spLocks noGrp="1"/>
          </p:cNvSpPr>
          <p:nvPr>
            <p:ph type="sldNum" sz="quarter" idx="12"/>
          </p:nvPr>
        </p:nvSpPr>
        <p:spPr/>
        <p:txBody>
          <a:body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3595938152"/>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8F38BD-D4E9-4D53-AE51-26FDDB5870C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8BDFFC2-0C08-4929-A2B1-2A9F7F2854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32C0B431-686F-4F26-BD49-48DD20C2B8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5F8EBC6-B062-408C-BD3A-9CB8CC6B3FC2}"/>
              </a:ext>
            </a:extLst>
          </p:cNvPr>
          <p:cNvSpPr>
            <a:spLocks noGrp="1"/>
          </p:cNvSpPr>
          <p:nvPr>
            <p:ph type="dt" sz="half" idx="10"/>
          </p:nvPr>
        </p:nvSpPr>
        <p:spPr/>
        <p:txBody>
          <a:bodyPr/>
          <a:lstStyle/>
          <a:p>
            <a:fld id="{AC463C84-7FE2-4478-8D15-17CE3A37FFF5}" type="datetimeFigureOut">
              <a:rPr lang="zh-CN" altLang="en-US" smtClean="0"/>
              <a:t>2019/12/30</a:t>
            </a:fld>
            <a:endParaRPr lang="zh-CN" altLang="en-US"/>
          </a:p>
        </p:txBody>
      </p:sp>
      <p:sp>
        <p:nvSpPr>
          <p:cNvPr id="6" name="页脚占位符 5">
            <a:extLst>
              <a:ext uri="{FF2B5EF4-FFF2-40B4-BE49-F238E27FC236}">
                <a16:creationId xmlns:a16="http://schemas.microsoft.com/office/drawing/2014/main" id="{742C601E-D35B-45AE-AC01-EC0315AF2E2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5D5DF2A-17B3-4036-BA87-BED237078B02}"/>
              </a:ext>
            </a:extLst>
          </p:cNvPr>
          <p:cNvSpPr>
            <a:spLocks noGrp="1"/>
          </p:cNvSpPr>
          <p:nvPr>
            <p:ph type="sldNum" sz="quarter" idx="12"/>
          </p:nvPr>
        </p:nvSpPr>
        <p:spPr/>
        <p:txBody>
          <a:body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204974628"/>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A029A6-F3BF-4C72-9241-23F28F54866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C7B18B6-0BE0-4353-A5A1-8B64B81426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0505400E-5178-4E8C-B8C2-7CDC87603E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09275B1-1D23-459A-93E2-A2E87DA4B53F}"/>
              </a:ext>
            </a:extLst>
          </p:cNvPr>
          <p:cNvSpPr>
            <a:spLocks noGrp="1"/>
          </p:cNvSpPr>
          <p:nvPr>
            <p:ph type="dt" sz="half" idx="10"/>
          </p:nvPr>
        </p:nvSpPr>
        <p:spPr/>
        <p:txBody>
          <a:bodyPr/>
          <a:lstStyle/>
          <a:p>
            <a:fld id="{AC463C84-7FE2-4478-8D15-17CE3A37FFF5}" type="datetimeFigureOut">
              <a:rPr lang="zh-CN" altLang="en-US" smtClean="0"/>
              <a:t>2019/12/30</a:t>
            </a:fld>
            <a:endParaRPr lang="zh-CN" altLang="en-US"/>
          </a:p>
        </p:txBody>
      </p:sp>
      <p:sp>
        <p:nvSpPr>
          <p:cNvPr id="6" name="页脚占位符 5">
            <a:extLst>
              <a:ext uri="{FF2B5EF4-FFF2-40B4-BE49-F238E27FC236}">
                <a16:creationId xmlns:a16="http://schemas.microsoft.com/office/drawing/2014/main" id="{0BACDE4A-F127-437E-97AF-E5DFCE3C9E5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9320068-2034-42FA-A87C-851CEBE9C132}"/>
              </a:ext>
            </a:extLst>
          </p:cNvPr>
          <p:cNvSpPr>
            <a:spLocks noGrp="1"/>
          </p:cNvSpPr>
          <p:nvPr>
            <p:ph type="sldNum" sz="quarter" idx="12"/>
          </p:nvPr>
        </p:nvSpPr>
        <p:spPr/>
        <p:txBody>
          <a:body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3612735116"/>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36F05B0-1D0F-4E2B-BF91-3BE1984500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E0798CAC-5B8A-472B-AD5D-C1FABE2A68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9EF1CE8-AD88-4A33-BEF0-127635FADB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463C84-7FE2-4478-8D15-17CE3A37FFF5}" type="datetimeFigureOut">
              <a:rPr lang="zh-CN" altLang="en-US" smtClean="0"/>
              <a:t>2019/12/30</a:t>
            </a:fld>
            <a:endParaRPr lang="zh-CN" altLang="en-US"/>
          </a:p>
        </p:txBody>
      </p:sp>
      <p:sp>
        <p:nvSpPr>
          <p:cNvPr id="5" name="页脚占位符 4">
            <a:extLst>
              <a:ext uri="{FF2B5EF4-FFF2-40B4-BE49-F238E27FC236}">
                <a16:creationId xmlns:a16="http://schemas.microsoft.com/office/drawing/2014/main" id="{BCC92A28-C19D-4618-A944-41C7737620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73595DA-73A4-43F4-A28F-46992E3C3A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4A0932-2DB3-4FC7-9270-C1A389E64FF8}" type="slidenum">
              <a:rPr lang="zh-CN" altLang="en-US" smtClean="0"/>
              <a:t>‹#›</a:t>
            </a:fld>
            <a:endParaRPr lang="zh-CN" altLang="en-US"/>
          </a:p>
        </p:txBody>
      </p:sp>
    </p:spTree>
    <p:extLst>
      <p:ext uri="{BB962C8B-B14F-4D97-AF65-F5344CB8AC3E}">
        <p14:creationId xmlns:p14="http://schemas.microsoft.com/office/powerpoint/2010/main" val="25159649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7231BF49-7A5C-4FD7-BCFD-1B2F2B66B20F}"/>
              </a:ext>
            </a:extLst>
          </p:cNvPr>
          <p:cNvSpPr txBox="1"/>
          <p:nvPr/>
        </p:nvSpPr>
        <p:spPr>
          <a:xfrm>
            <a:off x="1524000" y="2357101"/>
            <a:ext cx="5065337" cy="707886"/>
          </a:xfrm>
          <a:prstGeom prst="rect">
            <a:avLst/>
          </a:prstGeom>
          <a:noFill/>
        </p:spPr>
        <p:txBody>
          <a:bodyPr wrap="square" rtlCol="0">
            <a:spAutoFit/>
          </a:bodyPr>
          <a:lstStyle/>
          <a:p>
            <a:pPr algn="ctr"/>
            <a:r>
              <a:rPr lang="zh-CN" altLang="en-US" sz="4000" b="1" dirty="0">
                <a:solidFill>
                  <a:schemeClr val="bg1"/>
                </a:solidFill>
                <a:latin typeface="微软雅黑" panose="020B0503020204020204" pitchFamily="34" charset="-122"/>
                <a:ea typeface="微软雅黑" panose="020B0503020204020204" pitchFamily="34" charset="-122"/>
              </a:rPr>
              <a:t>博物馆自助购</a:t>
            </a:r>
          </a:p>
        </p:txBody>
      </p:sp>
      <p:sp>
        <p:nvSpPr>
          <p:cNvPr id="6" name="文本框 5">
            <a:extLst>
              <a:ext uri="{FF2B5EF4-FFF2-40B4-BE49-F238E27FC236}">
                <a16:creationId xmlns:a16="http://schemas.microsoft.com/office/drawing/2014/main" id="{E93DA84C-86CB-4F1B-B971-7CA887AF5986}"/>
              </a:ext>
            </a:extLst>
          </p:cNvPr>
          <p:cNvSpPr txBox="1"/>
          <p:nvPr/>
        </p:nvSpPr>
        <p:spPr>
          <a:xfrm>
            <a:off x="1863795" y="3968254"/>
            <a:ext cx="4458093"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价值主张设计</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D839DB1A-1A2F-4616-9101-D83FA5CD37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80599" y="1850990"/>
            <a:ext cx="3074136" cy="3317946"/>
          </a:xfrm>
          <a:prstGeom prst="rect">
            <a:avLst/>
          </a:prstGeom>
        </p:spPr>
      </p:pic>
      <p:pic>
        <p:nvPicPr>
          <p:cNvPr id="8" name="已录下的声音">
            <a:hlinkClick r:id="" action="ppaction://media"/>
            <a:extLst>
              <a:ext uri="{FF2B5EF4-FFF2-40B4-BE49-F238E27FC236}">
                <a16:creationId xmlns:a16="http://schemas.microsoft.com/office/drawing/2014/main" id="{B03660CF-0765-4947-A18A-939AFC336A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892" y="66169"/>
            <a:ext cx="487363" cy="487363"/>
          </a:xfrm>
          <a:prstGeom prst="rect">
            <a:avLst/>
          </a:prstGeom>
        </p:spPr>
      </p:pic>
    </p:spTree>
    <p:extLst>
      <p:ext uri="{BB962C8B-B14F-4D97-AF65-F5344CB8AC3E}">
        <p14:creationId xmlns:p14="http://schemas.microsoft.com/office/powerpoint/2010/main" val="570254315"/>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0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C4FBA2E4-D5AE-46CF-812F-52BE64FBD1F2}"/>
              </a:ext>
            </a:extLst>
          </p:cNvPr>
          <p:cNvSpPr txBox="1"/>
          <p:nvPr/>
        </p:nvSpPr>
        <p:spPr>
          <a:xfrm>
            <a:off x="704260" y="568623"/>
            <a:ext cx="3207863"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使用流程</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8" name="矩形 7">
            <a:extLst>
              <a:ext uri="{FF2B5EF4-FFF2-40B4-BE49-F238E27FC236}">
                <a16:creationId xmlns:a16="http://schemas.microsoft.com/office/drawing/2014/main" id="{7D3B6A77-6059-4E6B-AC98-D0DB1AB8DBD5}"/>
              </a:ext>
            </a:extLst>
          </p:cNvPr>
          <p:cNvSpPr/>
          <p:nvPr/>
        </p:nvSpPr>
        <p:spPr>
          <a:xfrm>
            <a:off x="4251094" y="829975"/>
            <a:ext cx="2794656" cy="584775"/>
          </a:xfrm>
          <a:prstGeom prst="rect">
            <a:avLst/>
          </a:prstGeom>
        </p:spPr>
        <p:txBody>
          <a:bodyPr wrap="square">
            <a:spAutoFit/>
          </a:bodyPr>
          <a:lstStyle/>
          <a:p>
            <a:pPr algn="just">
              <a:spcAft>
                <a:spcPts val="0"/>
              </a:spcAft>
            </a:pPr>
            <a:r>
              <a:rPr lang="zh-CN" altLang="en-US" sz="3200" b="1" kern="100" dirty="0">
                <a:solidFill>
                  <a:schemeClr val="bg1"/>
                </a:solidFill>
                <a:latin typeface="等线" panose="02010600030101010101" pitchFamily="2" charset="-122"/>
                <a:cs typeface="Times New Roman" panose="02020603050405020304" pitchFamily="18" charset="0"/>
              </a:rPr>
              <a:t>博物馆自助购</a:t>
            </a:r>
            <a:endParaRPr lang="zh-CN" altLang="zh-CN" sz="3200" b="1" kern="100" dirty="0">
              <a:solidFill>
                <a:schemeClr val="bg1"/>
              </a:solidFill>
              <a:latin typeface="等线" panose="02010600030101010101" pitchFamily="2" charset="-122"/>
              <a:cs typeface="Times New Roman" panose="02020603050405020304" pitchFamily="18" charset="0"/>
            </a:endParaRPr>
          </a:p>
        </p:txBody>
      </p:sp>
      <p:sp>
        <p:nvSpPr>
          <p:cNvPr id="6" name="矩形 5">
            <a:extLst>
              <a:ext uri="{FF2B5EF4-FFF2-40B4-BE49-F238E27FC236}">
                <a16:creationId xmlns:a16="http://schemas.microsoft.com/office/drawing/2014/main" id="{698A8DE5-1298-47F2-BE3E-13820EEDE923}"/>
              </a:ext>
            </a:extLst>
          </p:cNvPr>
          <p:cNvSpPr/>
          <p:nvPr/>
        </p:nvSpPr>
        <p:spPr>
          <a:xfrm>
            <a:off x="968210" y="3122670"/>
            <a:ext cx="2474143" cy="1077218"/>
          </a:xfrm>
          <a:prstGeom prst="rect">
            <a:avLst/>
          </a:prstGeom>
        </p:spPr>
        <p:txBody>
          <a:bodyPr wrap="square">
            <a:spAutoFit/>
          </a:bodyPr>
          <a:lstStyle/>
          <a:p>
            <a:pPr algn="ctr">
              <a:spcAft>
                <a:spcPts val="0"/>
              </a:spcAft>
            </a:pPr>
            <a:r>
              <a:rPr lang="zh-CN" altLang="en-US" sz="3200" b="1" kern="100" dirty="0">
                <a:solidFill>
                  <a:schemeClr val="bg1"/>
                </a:solidFill>
                <a:latin typeface="等线" panose="02010600030101010101" pitchFamily="2" charset="-122"/>
                <a:cs typeface="Times New Roman" panose="02020603050405020304" pitchFamily="18" charset="0"/>
              </a:rPr>
              <a:t>拍照</a:t>
            </a:r>
            <a:endParaRPr lang="en-US" altLang="zh-CN" sz="3200" b="1" kern="100" dirty="0">
              <a:solidFill>
                <a:schemeClr val="bg1"/>
              </a:solidFill>
              <a:latin typeface="等线" panose="02010600030101010101" pitchFamily="2" charset="-122"/>
              <a:cs typeface="Times New Roman" panose="02020603050405020304" pitchFamily="18" charset="0"/>
            </a:endParaRPr>
          </a:p>
          <a:p>
            <a:pPr algn="ctr">
              <a:spcAft>
                <a:spcPts val="0"/>
              </a:spcAft>
            </a:pPr>
            <a:r>
              <a:rPr lang="zh-CN" altLang="en-US" sz="3200" b="1" kern="100" dirty="0">
                <a:solidFill>
                  <a:schemeClr val="bg1"/>
                </a:solidFill>
                <a:latin typeface="等线" panose="02010600030101010101" pitchFamily="2" charset="-122"/>
                <a:cs typeface="Times New Roman" panose="02020603050405020304" pitchFamily="18" charset="0"/>
              </a:rPr>
              <a:t>（纪念品）</a:t>
            </a:r>
            <a:endParaRPr lang="zh-CN" altLang="zh-CN" sz="3200" b="1" kern="100" dirty="0">
              <a:solidFill>
                <a:schemeClr val="bg1"/>
              </a:solidFill>
              <a:latin typeface="等线" panose="02010600030101010101" pitchFamily="2" charset="-122"/>
              <a:cs typeface="Times New Roman" panose="02020603050405020304" pitchFamily="18" charset="0"/>
            </a:endParaRPr>
          </a:p>
        </p:txBody>
      </p:sp>
      <p:sp>
        <p:nvSpPr>
          <p:cNvPr id="9" name="箭头: 右 8">
            <a:extLst>
              <a:ext uri="{FF2B5EF4-FFF2-40B4-BE49-F238E27FC236}">
                <a16:creationId xmlns:a16="http://schemas.microsoft.com/office/drawing/2014/main" id="{B0F62FE0-0E5A-4608-9828-D262BF0AF10C}"/>
              </a:ext>
            </a:extLst>
          </p:cNvPr>
          <p:cNvSpPr/>
          <p:nvPr/>
        </p:nvSpPr>
        <p:spPr>
          <a:xfrm>
            <a:off x="3514430" y="3503993"/>
            <a:ext cx="1621411" cy="755401"/>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EC58DC60-93E6-45E5-BF42-5B439F6ECBE6}"/>
              </a:ext>
            </a:extLst>
          </p:cNvPr>
          <p:cNvSpPr/>
          <p:nvPr/>
        </p:nvSpPr>
        <p:spPr>
          <a:xfrm>
            <a:off x="5230895" y="3539659"/>
            <a:ext cx="2474143" cy="584775"/>
          </a:xfrm>
          <a:prstGeom prst="rect">
            <a:avLst/>
          </a:prstGeom>
        </p:spPr>
        <p:txBody>
          <a:bodyPr wrap="square">
            <a:spAutoFit/>
          </a:bodyPr>
          <a:lstStyle/>
          <a:p>
            <a:pPr algn="ctr">
              <a:spcAft>
                <a:spcPts val="0"/>
              </a:spcAft>
            </a:pPr>
            <a:r>
              <a:rPr lang="zh-CN" altLang="en-US" sz="3200" b="1" kern="100" dirty="0">
                <a:solidFill>
                  <a:schemeClr val="bg1"/>
                </a:solidFill>
                <a:latin typeface="等线" panose="02010600030101010101" pitchFamily="2" charset="-122"/>
                <a:cs typeface="Times New Roman" panose="02020603050405020304" pitchFamily="18" charset="0"/>
              </a:rPr>
              <a:t>纪念品信息</a:t>
            </a:r>
            <a:endParaRPr lang="zh-CN" altLang="zh-CN" sz="3200" b="1" kern="100" dirty="0">
              <a:solidFill>
                <a:schemeClr val="bg1"/>
              </a:solidFill>
              <a:latin typeface="等线" panose="02010600030101010101" pitchFamily="2" charset="-122"/>
              <a:cs typeface="Times New Roman" panose="02020603050405020304" pitchFamily="18" charset="0"/>
            </a:endParaRPr>
          </a:p>
        </p:txBody>
      </p:sp>
      <p:sp>
        <p:nvSpPr>
          <p:cNvPr id="11" name="矩形 10">
            <a:extLst>
              <a:ext uri="{FF2B5EF4-FFF2-40B4-BE49-F238E27FC236}">
                <a16:creationId xmlns:a16="http://schemas.microsoft.com/office/drawing/2014/main" id="{C012D3DB-CC2A-4DB2-A7B2-87385C2C4842}"/>
              </a:ext>
            </a:extLst>
          </p:cNvPr>
          <p:cNvSpPr/>
          <p:nvPr/>
        </p:nvSpPr>
        <p:spPr>
          <a:xfrm>
            <a:off x="2930360" y="3069086"/>
            <a:ext cx="2474143" cy="461665"/>
          </a:xfrm>
          <a:prstGeom prst="rect">
            <a:avLst/>
          </a:prstGeom>
        </p:spPr>
        <p:txBody>
          <a:bodyPr wrap="square">
            <a:spAutoFit/>
          </a:bodyPr>
          <a:lstStyle/>
          <a:p>
            <a:pPr algn="ctr">
              <a:spcAft>
                <a:spcPts val="0"/>
              </a:spcAft>
            </a:pPr>
            <a:r>
              <a:rPr lang="zh-CN" altLang="en-US" sz="2400" b="1" kern="100" dirty="0">
                <a:solidFill>
                  <a:schemeClr val="bg1"/>
                </a:solidFill>
                <a:latin typeface="等线" panose="02010600030101010101" pitchFamily="2" charset="-122"/>
                <a:cs typeface="Times New Roman" panose="02020603050405020304" pitchFamily="18" charset="0"/>
              </a:rPr>
              <a:t>扫描搜索</a:t>
            </a:r>
            <a:endParaRPr lang="zh-CN" altLang="zh-CN" sz="2400" b="1" kern="100" dirty="0">
              <a:solidFill>
                <a:schemeClr val="bg1"/>
              </a:solidFill>
              <a:latin typeface="等线" panose="02010600030101010101" pitchFamily="2" charset="-122"/>
              <a:cs typeface="Times New Roman" panose="02020603050405020304" pitchFamily="18" charset="0"/>
            </a:endParaRPr>
          </a:p>
        </p:txBody>
      </p:sp>
      <p:sp>
        <p:nvSpPr>
          <p:cNvPr id="12" name="箭头: 右 11">
            <a:extLst>
              <a:ext uri="{FF2B5EF4-FFF2-40B4-BE49-F238E27FC236}">
                <a16:creationId xmlns:a16="http://schemas.microsoft.com/office/drawing/2014/main" id="{412A9673-F717-45D0-9946-21F1A2AEC6CF}"/>
              </a:ext>
            </a:extLst>
          </p:cNvPr>
          <p:cNvSpPr/>
          <p:nvPr/>
        </p:nvSpPr>
        <p:spPr>
          <a:xfrm>
            <a:off x="7800092" y="3454345"/>
            <a:ext cx="1621411" cy="755401"/>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5D5A5581-07DB-41F8-B5FD-A92AEF1641F7}"/>
              </a:ext>
            </a:extLst>
          </p:cNvPr>
          <p:cNvSpPr/>
          <p:nvPr/>
        </p:nvSpPr>
        <p:spPr>
          <a:xfrm>
            <a:off x="9532834" y="3255962"/>
            <a:ext cx="1457816" cy="1077218"/>
          </a:xfrm>
          <a:prstGeom prst="rect">
            <a:avLst/>
          </a:prstGeom>
        </p:spPr>
        <p:txBody>
          <a:bodyPr wrap="square">
            <a:spAutoFit/>
          </a:bodyPr>
          <a:lstStyle/>
          <a:p>
            <a:pPr algn="ctr">
              <a:spcAft>
                <a:spcPts val="0"/>
              </a:spcAft>
            </a:pPr>
            <a:r>
              <a:rPr lang="zh-CN" altLang="en-US" sz="3200" b="1" kern="100" dirty="0">
                <a:solidFill>
                  <a:schemeClr val="bg1"/>
                </a:solidFill>
                <a:latin typeface="等线" panose="02010600030101010101" pitchFamily="2" charset="-122"/>
                <a:cs typeface="Times New Roman" panose="02020603050405020304" pitchFamily="18" charset="0"/>
              </a:rPr>
              <a:t>小程序上付款</a:t>
            </a:r>
            <a:endParaRPr lang="zh-CN" altLang="zh-CN" sz="3200" b="1" kern="100" dirty="0">
              <a:solidFill>
                <a:schemeClr val="bg1"/>
              </a:solidFill>
              <a:latin typeface="等线" panose="02010600030101010101" pitchFamily="2" charset="-122"/>
              <a:cs typeface="Times New Roman" panose="02020603050405020304" pitchFamily="18" charset="0"/>
            </a:endParaRPr>
          </a:p>
        </p:txBody>
      </p:sp>
      <p:sp>
        <p:nvSpPr>
          <p:cNvPr id="14" name="矩形 13">
            <a:extLst>
              <a:ext uri="{FF2B5EF4-FFF2-40B4-BE49-F238E27FC236}">
                <a16:creationId xmlns:a16="http://schemas.microsoft.com/office/drawing/2014/main" id="{3C1291E6-F2E9-496B-8D49-4F5C07E9F7BD}"/>
              </a:ext>
            </a:extLst>
          </p:cNvPr>
          <p:cNvSpPr/>
          <p:nvPr/>
        </p:nvSpPr>
        <p:spPr>
          <a:xfrm>
            <a:off x="7917285" y="3042328"/>
            <a:ext cx="1128763" cy="461665"/>
          </a:xfrm>
          <a:prstGeom prst="rect">
            <a:avLst/>
          </a:prstGeom>
        </p:spPr>
        <p:txBody>
          <a:bodyPr wrap="square">
            <a:spAutoFit/>
          </a:bodyPr>
          <a:lstStyle/>
          <a:p>
            <a:pPr algn="ctr">
              <a:spcAft>
                <a:spcPts val="0"/>
              </a:spcAft>
            </a:pPr>
            <a:r>
              <a:rPr lang="zh-CN" altLang="en-US" sz="2400" b="1" kern="100" dirty="0">
                <a:solidFill>
                  <a:schemeClr val="bg1"/>
                </a:solidFill>
                <a:latin typeface="等线" panose="02010600030101010101" pitchFamily="2" charset="-122"/>
                <a:cs typeface="Times New Roman" panose="02020603050405020304" pitchFamily="18" charset="0"/>
              </a:rPr>
              <a:t>确认</a:t>
            </a:r>
            <a:endParaRPr lang="zh-CN" altLang="zh-CN" sz="2400" b="1" kern="100" dirty="0">
              <a:solidFill>
                <a:schemeClr val="bg1"/>
              </a:solidFill>
              <a:latin typeface="等线" panose="02010600030101010101" pitchFamily="2" charset="-122"/>
              <a:cs typeface="Times New Roman" panose="02020603050405020304" pitchFamily="18" charset="0"/>
            </a:endParaRPr>
          </a:p>
        </p:txBody>
      </p:sp>
      <p:sp>
        <p:nvSpPr>
          <p:cNvPr id="7" name="矩形 6">
            <a:extLst>
              <a:ext uri="{FF2B5EF4-FFF2-40B4-BE49-F238E27FC236}">
                <a16:creationId xmlns:a16="http://schemas.microsoft.com/office/drawing/2014/main" id="{18ABA3FD-83D6-433B-A2C3-0D51D259CB2E}"/>
              </a:ext>
            </a:extLst>
          </p:cNvPr>
          <p:cNvSpPr/>
          <p:nvPr/>
        </p:nvSpPr>
        <p:spPr>
          <a:xfrm>
            <a:off x="3728849" y="4110501"/>
            <a:ext cx="877163" cy="369332"/>
          </a:xfrm>
          <a:prstGeom prst="rect">
            <a:avLst/>
          </a:prstGeom>
        </p:spPr>
        <p:txBody>
          <a:bodyPr wrap="none">
            <a:spAutoFit/>
          </a:bodyPr>
          <a:lstStyle/>
          <a:p>
            <a:pPr algn="ctr">
              <a:spcAft>
                <a:spcPts val="0"/>
              </a:spcAft>
            </a:pPr>
            <a:r>
              <a:rPr lang="zh-CN" altLang="en-US" b="1" kern="100" dirty="0">
                <a:solidFill>
                  <a:schemeClr val="bg1"/>
                </a:solidFill>
                <a:latin typeface="等线" panose="02010600030101010101" pitchFamily="2" charset="-122"/>
                <a:cs typeface="Times New Roman" panose="02020603050405020304" pitchFamily="18" charset="0"/>
              </a:rPr>
              <a:t>商品库</a:t>
            </a:r>
            <a:endParaRPr lang="zh-CN" altLang="zh-CN" b="1" kern="100" dirty="0">
              <a:solidFill>
                <a:schemeClr val="bg1"/>
              </a:solidFill>
              <a:latin typeface="等线" panose="02010600030101010101" pitchFamily="2" charset="-122"/>
              <a:cs typeface="Times New Roman" panose="02020603050405020304" pitchFamily="18" charset="0"/>
            </a:endParaRPr>
          </a:p>
        </p:txBody>
      </p:sp>
      <p:pic>
        <p:nvPicPr>
          <p:cNvPr id="17" name="已录下的声音">
            <a:hlinkClick r:id="" action="ppaction://media"/>
            <a:extLst>
              <a:ext uri="{FF2B5EF4-FFF2-40B4-BE49-F238E27FC236}">
                <a16:creationId xmlns:a16="http://schemas.microsoft.com/office/drawing/2014/main" id="{B159A7F3-20CA-46FF-BA39-C696812ABB2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7411" y="136507"/>
            <a:ext cx="487363" cy="487363"/>
          </a:xfrm>
          <a:prstGeom prst="rect">
            <a:avLst/>
          </a:prstGeom>
        </p:spPr>
      </p:pic>
    </p:spTree>
    <p:extLst>
      <p:ext uri="{BB962C8B-B14F-4D97-AF65-F5344CB8AC3E}">
        <p14:creationId xmlns:p14="http://schemas.microsoft.com/office/powerpoint/2010/main" val="4290924359"/>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12"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C4FBA2E4-D5AE-46CF-812F-52BE64FBD1F2}"/>
              </a:ext>
            </a:extLst>
          </p:cNvPr>
          <p:cNvSpPr txBox="1"/>
          <p:nvPr/>
        </p:nvSpPr>
        <p:spPr>
          <a:xfrm>
            <a:off x="666552" y="538753"/>
            <a:ext cx="3707485"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使用场景</a:t>
            </a:r>
            <a:r>
              <a:rPr lang="en-US" altLang="zh-CN" sz="5400" b="1" dirty="0">
                <a:solidFill>
                  <a:schemeClr val="bg1"/>
                </a:solidFill>
                <a:latin typeface="微软雅黑" panose="020B0503020204020204" pitchFamily="34" charset="-122"/>
                <a:ea typeface="微软雅黑" panose="020B0503020204020204" pitchFamily="34" charset="-122"/>
              </a:rPr>
              <a:t>A</a:t>
            </a:r>
          </a:p>
        </p:txBody>
      </p:sp>
      <p:sp>
        <p:nvSpPr>
          <p:cNvPr id="7" name="矩形 6">
            <a:extLst>
              <a:ext uri="{FF2B5EF4-FFF2-40B4-BE49-F238E27FC236}">
                <a16:creationId xmlns:a16="http://schemas.microsoft.com/office/drawing/2014/main" id="{62684296-AF64-41DE-90E3-E1A4C6C3BD83}"/>
              </a:ext>
            </a:extLst>
          </p:cNvPr>
          <p:cNvSpPr/>
          <p:nvPr/>
        </p:nvSpPr>
        <p:spPr>
          <a:xfrm>
            <a:off x="1278704" y="2747981"/>
            <a:ext cx="3626376" cy="2308324"/>
          </a:xfrm>
          <a:prstGeom prst="rect">
            <a:avLst/>
          </a:prstGeom>
        </p:spPr>
        <p:txBody>
          <a:bodyPr wrap="square">
            <a:spAutoFit/>
          </a:bodyPr>
          <a:lstStyle/>
          <a:p>
            <a:r>
              <a:rPr lang="zh-CN" altLang="en-US" sz="2400" dirty="0">
                <a:solidFill>
                  <a:srgbClr val="002060"/>
                </a:solidFill>
                <a:latin typeface="微软雅黑" panose="020B0503020204020204" pitchFamily="34" charset="-122"/>
                <a:ea typeface="微软雅黑" panose="020B0503020204020204" pitchFamily="34" charset="-122"/>
              </a:rPr>
              <a:t>阿鑫想在博物馆里买个纪念品，但售卖区人比较多。</a:t>
            </a:r>
            <a:endParaRPr lang="en-US" altLang="zh-CN" sz="2400" dirty="0">
              <a:solidFill>
                <a:srgbClr val="002060"/>
              </a:solidFill>
              <a:latin typeface="微软雅黑" panose="020B0503020204020204" pitchFamily="34" charset="-122"/>
              <a:ea typeface="微软雅黑" panose="020B0503020204020204" pitchFamily="34" charset="-122"/>
            </a:endParaRPr>
          </a:p>
          <a:p>
            <a:endParaRPr lang="en-US" altLang="zh-CN" sz="2400" dirty="0">
              <a:solidFill>
                <a:srgbClr val="002060"/>
              </a:solidFill>
              <a:latin typeface="微软雅黑" panose="020B0503020204020204" pitchFamily="34" charset="-122"/>
              <a:ea typeface="微软雅黑" panose="020B0503020204020204" pitchFamily="34" charset="-122"/>
            </a:endParaRPr>
          </a:p>
          <a:p>
            <a:endParaRPr lang="en-US" altLang="zh-CN" sz="2400" dirty="0">
              <a:solidFill>
                <a:srgbClr val="002060"/>
              </a:solidFill>
              <a:latin typeface="微软雅黑" panose="020B0503020204020204" pitchFamily="34" charset="-122"/>
              <a:ea typeface="微软雅黑" panose="020B0503020204020204" pitchFamily="34" charset="-122"/>
            </a:endParaRPr>
          </a:p>
          <a:p>
            <a:r>
              <a:rPr lang="zh-CN" altLang="en-US" sz="2400" dirty="0">
                <a:solidFill>
                  <a:srgbClr val="002060"/>
                </a:solidFill>
                <a:latin typeface="微软雅黑" panose="020B0503020204020204" pitchFamily="34" charset="-122"/>
                <a:ea typeface="微软雅黑" panose="020B0503020204020204" pitchFamily="34" charset="-122"/>
              </a:rPr>
              <a:t>这时，他发现旁边有一个自助购买纪念品的货柜。</a:t>
            </a:r>
            <a:endParaRPr lang="en-US" altLang="zh-CN" sz="2400" dirty="0">
              <a:solidFill>
                <a:srgbClr val="002060"/>
              </a:solidFill>
              <a:latin typeface="微软雅黑" panose="020B0503020204020204" pitchFamily="34" charset="-122"/>
              <a:ea typeface="微软雅黑" panose="020B0503020204020204" pitchFamily="34" charset="-122"/>
            </a:endParaRPr>
          </a:p>
        </p:txBody>
      </p:sp>
      <p:sp>
        <p:nvSpPr>
          <p:cNvPr id="10" name="矩形: 圆角 9">
            <a:extLst>
              <a:ext uri="{FF2B5EF4-FFF2-40B4-BE49-F238E27FC236}">
                <a16:creationId xmlns:a16="http://schemas.microsoft.com/office/drawing/2014/main" id="{05BADD18-4361-4857-AE6D-96E9D9C60E32}"/>
              </a:ext>
            </a:extLst>
          </p:cNvPr>
          <p:cNvSpPr/>
          <p:nvPr/>
        </p:nvSpPr>
        <p:spPr>
          <a:xfrm>
            <a:off x="5532748" y="1756673"/>
            <a:ext cx="5666295" cy="435518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E65C43B7-3106-483B-91EE-5E730681B04D}"/>
              </a:ext>
            </a:extLst>
          </p:cNvPr>
          <p:cNvSpPr/>
          <p:nvPr/>
        </p:nvSpPr>
        <p:spPr>
          <a:xfrm>
            <a:off x="6356808" y="2782830"/>
            <a:ext cx="4311192" cy="1938992"/>
          </a:xfrm>
          <a:prstGeom prst="rect">
            <a:avLst/>
          </a:prstGeom>
        </p:spPr>
        <p:txBody>
          <a:bodyPr wrap="square">
            <a:spAutoFit/>
          </a:bodyPr>
          <a:lstStyle/>
          <a:p>
            <a:r>
              <a:rPr lang="zh-CN" altLang="en-US" sz="2400" dirty="0">
                <a:solidFill>
                  <a:srgbClr val="002060"/>
                </a:solidFill>
                <a:latin typeface="微软雅黑" panose="020B0503020204020204" pitchFamily="34" charset="-122"/>
                <a:ea typeface="微软雅黑" panose="020B0503020204020204" pitchFamily="34" charset="-122"/>
              </a:rPr>
              <a:t>他进入了“博物馆自助购”小程序，拍了自己想要购买的纪念品的实物图片。他很快就看到了商品信息，并通过手机完成了结账等流程。</a:t>
            </a:r>
            <a:endParaRPr lang="zh-CN" altLang="en-US" sz="2400" dirty="0">
              <a:solidFill>
                <a:schemeClr val="accent4">
                  <a:lumMod val="60000"/>
                  <a:lumOff val="40000"/>
                </a:schemeClr>
              </a:solidFill>
              <a:latin typeface="微软雅黑" panose="020B0503020204020204" pitchFamily="34" charset="-122"/>
              <a:ea typeface="微软雅黑" panose="020B0503020204020204" pitchFamily="34" charset="-122"/>
            </a:endParaRPr>
          </a:p>
        </p:txBody>
      </p:sp>
      <p:pic>
        <p:nvPicPr>
          <p:cNvPr id="11" name="已录下的声音">
            <a:hlinkClick r:id="" action="ppaction://media"/>
            <a:extLst>
              <a:ext uri="{FF2B5EF4-FFF2-40B4-BE49-F238E27FC236}">
                <a16:creationId xmlns:a16="http://schemas.microsoft.com/office/drawing/2014/main" id="{F928575E-CF1F-4EE0-A682-AF813346F8B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1607" y="101338"/>
            <a:ext cx="487363" cy="487363"/>
          </a:xfrm>
          <a:prstGeom prst="rect">
            <a:avLst/>
          </a:prstGeom>
        </p:spPr>
      </p:pic>
    </p:spTree>
    <p:extLst>
      <p:ext uri="{BB962C8B-B14F-4D97-AF65-F5344CB8AC3E}">
        <p14:creationId xmlns:p14="http://schemas.microsoft.com/office/powerpoint/2010/main" val="2165450896"/>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48"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C4FBA2E4-D5AE-46CF-812F-52BE64FBD1F2}"/>
              </a:ext>
            </a:extLst>
          </p:cNvPr>
          <p:cNvSpPr txBox="1"/>
          <p:nvPr/>
        </p:nvSpPr>
        <p:spPr>
          <a:xfrm>
            <a:off x="666552" y="538753"/>
            <a:ext cx="3707485"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使用场景</a:t>
            </a:r>
            <a:r>
              <a:rPr lang="en-US" altLang="zh-CN" sz="5400" b="1" dirty="0">
                <a:solidFill>
                  <a:schemeClr val="bg1"/>
                </a:solidFill>
                <a:latin typeface="微软雅黑" panose="020B0503020204020204" pitchFamily="34" charset="-122"/>
                <a:ea typeface="微软雅黑" panose="020B0503020204020204" pitchFamily="34" charset="-122"/>
              </a:rPr>
              <a:t>B</a:t>
            </a:r>
          </a:p>
        </p:txBody>
      </p:sp>
      <p:sp>
        <p:nvSpPr>
          <p:cNvPr id="7" name="矩形 6">
            <a:extLst>
              <a:ext uri="{FF2B5EF4-FFF2-40B4-BE49-F238E27FC236}">
                <a16:creationId xmlns:a16="http://schemas.microsoft.com/office/drawing/2014/main" id="{62684296-AF64-41DE-90E3-E1A4C6C3BD83}"/>
              </a:ext>
            </a:extLst>
          </p:cNvPr>
          <p:cNvSpPr/>
          <p:nvPr/>
        </p:nvSpPr>
        <p:spPr>
          <a:xfrm>
            <a:off x="895347" y="2640447"/>
            <a:ext cx="4009733" cy="2308324"/>
          </a:xfrm>
          <a:prstGeom prst="rect">
            <a:avLst/>
          </a:prstGeom>
        </p:spPr>
        <p:txBody>
          <a:bodyPr wrap="square">
            <a:spAutoFit/>
          </a:bodyPr>
          <a:lstStyle/>
          <a:p>
            <a:r>
              <a:rPr lang="zh-CN" altLang="en-US" sz="2400" dirty="0">
                <a:solidFill>
                  <a:srgbClr val="002060"/>
                </a:solidFill>
                <a:latin typeface="微软雅黑" panose="020B0503020204020204" pitchFamily="34" charset="-122"/>
                <a:ea typeface="微软雅黑" panose="020B0503020204020204" pitchFamily="34" charset="-122"/>
              </a:rPr>
              <a:t>有选择困难症的大学生阿昊在博物馆纪念品店给家人挑选着文创产品。</a:t>
            </a:r>
            <a:endParaRPr lang="en-US" altLang="zh-CN" sz="2400" dirty="0">
              <a:solidFill>
                <a:srgbClr val="002060"/>
              </a:solidFill>
              <a:latin typeface="微软雅黑" panose="020B0503020204020204" pitchFamily="34" charset="-122"/>
              <a:ea typeface="微软雅黑" panose="020B0503020204020204" pitchFamily="34" charset="-122"/>
            </a:endParaRPr>
          </a:p>
          <a:p>
            <a:endParaRPr lang="en-US" altLang="zh-CN" sz="2400" dirty="0">
              <a:solidFill>
                <a:srgbClr val="002060"/>
              </a:solidFill>
              <a:latin typeface="微软雅黑" panose="020B0503020204020204" pitchFamily="34" charset="-122"/>
              <a:ea typeface="微软雅黑" panose="020B0503020204020204" pitchFamily="34" charset="-122"/>
            </a:endParaRPr>
          </a:p>
          <a:p>
            <a:endParaRPr lang="en-US" altLang="zh-CN" sz="2400" dirty="0">
              <a:solidFill>
                <a:srgbClr val="002060"/>
              </a:solidFill>
              <a:latin typeface="微软雅黑" panose="020B0503020204020204" pitchFamily="34" charset="-122"/>
              <a:ea typeface="微软雅黑" panose="020B0503020204020204" pitchFamily="34" charset="-122"/>
            </a:endParaRPr>
          </a:p>
          <a:p>
            <a:r>
              <a:rPr lang="zh-CN" altLang="en-US" sz="2400" dirty="0">
                <a:solidFill>
                  <a:srgbClr val="002060"/>
                </a:solidFill>
                <a:latin typeface="微软雅黑" panose="020B0503020204020204" pitchFamily="34" charset="-122"/>
                <a:ea typeface="微软雅黑" panose="020B0503020204020204" pitchFamily="34" charset="-122"/>
              </a:rPr>
              <a:t>但不知道该买哪几款比较好。</a:t>
            </a:r>
          </a:p>
        </p:txBody>
      </p:sp>
      <p:sp>
        <p:nvSpPr>
          <p:cNvPr id="10" name="矩形: 圆角 9">
            <a:extLst>
              <a:ext uri="{FF2B5EF4-FFF2-40B4-BE49-F238E27FC236}">
                <a16:creationId xmlns:a16="http://schemas.microsoft.com/office/drawing/2014/main" id="{05BADD18-4361-4857-AE6D-96E9D9C60E32}"/>
              </a:ext>
            </a:extLst>
          </p:cNvPr>
          <p:cNvSpPr/>
          <p:nvPr/>
        </p:nvSpPr>
        <p:spPr>
          <a:xfrm>
            <a:off x="5532748" y="1756673"/>
            <a:ext cx="5666295" cy="4355184"/>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E65C43B7-3106-483B-91EE-5E730681B04D}"/>
              </a:ext>
            </a:extLst>
          </p:cNvPr>
          <p:cNvSpPr/>
          <p:nvPr/>
        </p:nvSpPr>
        <p:spPr>
          <a:xfrm>
            <a:off x="6390405" y="2776341"/>
            <a:ext cx="4311192" cy="1938992"/>
          </a:xfrm>
          <a:prstGeom prst="rect">
            <a:avLst/>
          </a:prstGeom>
        </p:spPr>
        <p:txBody>
          <a:bodyPr wrap="square">
            <a:spAutoFit/>
          </a:bodyPr>
          <a:lstStyle/>
          <a:p>
            <a:endParaRPr lang="zh-CN" altLang="en-US" sz="2400" dirty="0">
              <a:solidFill>
                <a:srgbClr val="002060"/>
              </a:solidFill>
              <a:latin typeface="微软雅黑" panose="020B0503020204020204" pitchFamily="34" charset="-122"/>
              <a:ea typeface="微软雅黑" panose="020B0503020204020204" pitchFamily="34" charset="-122"/>
            </a:endParaRPr>
          </a:p>
          <a:p>
            <a:r>
              <a:rPr lang="zh-CN" altLang="en-US" sz="2400" dirty="0">
                <a:solidFill>
                  <a:srgbClr val="002060"/>
                </a:solidFill>
                <a:latin typeface="微软雅黑" panose="020B0503020204020204" pitchFamily="34" charset="-122"/>
                <a:ea typeface="微软雅黑" panose="020B0503020204020204" pitchFamily="34" charset="-122"/>
              </a:rPr>
              <a:t>于是，他在“博物馆自助购”小程序中拍了自己喜欢的产品的照片，得到了多款相似产品的推荐。</a:t>
            </a:r>
            <a:endParaRPr lang="zh-CN" altLang="en-US" sz="2400" dirty="0">
              <a:solidFill>
                <a:schemeClr val="accent4">
                  <a:lumMod val="60000"/>
                  <a:lumOff val="40000"/>
                </a:schemeClr>
              </a:solidFill>
              <a:latin typeface="微软雅黑" panose="020B0503020204020204" pitchFamily="34" charset="-122"/>
              <a:ea typeface="微软雅黑" panose="020B0503020204020204" pitchFamily="34" charset="-122"/>
            </a:endParaRPr>
          </a:p>
        </p:txBody>
      </p:sp>
      <p:pic>
        <p:nvPicPr>
          <p:cNvPr id="9" name="已录下的声音">
            <a:hlinkClick r:id="" action="ppaction://media"/>
            <a:extLst>
              <a:ext uri="{FF2B5EF4-FFF2-40B4-BE49-F238E27FC236}">
                <a16:creationId xmlns:a16="http://schemas.microsoft.com/office/drawing/2014/main" id="{E0F4C3DF-3D25-4BF5-A820-43618A6FA68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8557" y="136507"/>
            <a:ext cx="487363" cy="487363"/>
          </a:xfrm>
          <a:prstGeom prst="rect">
            <a:avLst/>
          </a:prstGeom>
        </p:spPr>
      </p:pic>
    </p:spTree>
    <p:extLst>
      <p:ext uri="{BB962C8B-B14F-4D97-AF65-F5344CB8AC3E}">
        <p14:creationId xmlns:p14="http://schemas.microsoft.com/office/powerpoint/2010/main" val="980477832"/>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5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0DDE72B1-46FA-490D-A894-33B8AD894A6B}"/>
              </a:ext>
            </a:extLst>
          </p:cNvPr>
          <p:cNvSpPr txBox="1"/>
          <p:nvPr/>
        </p:nvSpPr>
        <p:spPr>
          <a:xfrm>
            <a:off x="1853938" y="2165465"/>
            <a:ext cx="8748074" cy="3170099"/>
          </a:xfrm>
          <a:prstGeom prst="rect">
            <a:avLst/>
          </a:prstGeom>
          <a:noFill/>
        </p:spPr>
        <p:txBody>
          <a:bodyPr wrap="square" rtlCol="0">
            <a:spAutoFit/>
          </a:bodyPr>
          <a:lstStyle/>
          <a:p>
            <a:pPr algn="ctr"/>
            <a:r>
              <a:rPr lang="zh-CN" altLang="en-US" sz="4000" b="1" dirty="0">
                <a:solidFill>
                  <a:schemeClr val="bg1"/>
                </a:solidFill>
                <a:latin typeface="微软雅黑" panose="020B0503020204020204" pitchFamily="34" charset="-122"/>
                <a:ea typeface="微软雅黑" panose="020B0503020204020204" pitchFamily="34" charset="-122"/>
              </a:rPr>
              <a:t>图像搜索服务</a:t>
            </a:r>
            <a:r>
              <a:rPr lang="en-US" altLang="zh-CN" sz="4000" b="1" dirty="0">
                <a:solidFill>
                  <a:schemeClr val="bg1"/>
                </a:solidFill>
                <a:latin typeface="微软雅黑" panose="020B0503020204020204" pitchFamily="34" charset="-122"/>
                <a:ea typeface="微软雅黑" panose="020B0503020204020204" pitchFamily="34" charset="-122"/>
              </a:rPr>
              <a:t>——</a:t>
            </a:r>
          </a:p>
          <a:p>
            <a:pPr algn="ctr"/>
            <a:endParaRPr lang="en-US" altLang="zh-CN" sz="4000" b="1" dirty="0">
              <a:solidFill>
                <a:schemeClr val="bg1"/>
              </a:solidFill>
              <a:latin typeface="微软雅黑" panose="020B0503020204020204" pitchFamily="34" charset="-122"/>
              <a:ea typeface="微软雅黑" panose="020B0503020204020204" pitchFamily="34" charset="-122"/>
            </a:endParaRPr>
          </a:p>
          <a:p>
            <a:pPr algn="ctr"/>
            <a:r>
              <a:rPr lang="zh-CN" altLang="en-US" sz="4000" b="1" dirty="0">
                <a:solidFill>
                  <a:schemeClr val="bg1"/>
                </a:solidFill>
                <a:latin typeface="微软雅黑" panose="020B0503020204020204" pitchFamily="34" charset="-122"/>
                <a:ea typeface="微软雅黑" panose="020B0503020204020204" pitchFamily="34" charset="-122"/>
              </a:rPr>
              <a:t>商品图像搜索</a:t>
            </a:r>
            <a:r>
              <a:rPr lang="en-US" altLang="zh-CN" sz="4000" b="1" dirty="0">
                <a:solidFill>
                  <a:schemeClr val="bg1"/>
                </a:solidFill>
                <a:latin typeface="微软雅黑" panose="020B0503020204020204" pitchFamily="34" charset="-122"/>
                <a:ea typeface="微软雅黑" panose="020B0503020204020204" pitchFamily="34" charset="-122"/>
              </a:rPr>
              <a:t>API</a:t>
            </a:r>
          </a:p>
          <a:p>
            <a:pPr algn="ctr"/>
            <a:endParaRPr lang="en-US" altLang="zh-CN" sz="4000" b="1" dirty="0">
              <a:solidFill>
                <a:schemeClr val="bg1"/>
              </a:solidFill>
              <a:latin typeface="微软雅黑" panose="020B0503020204020204" pitchFamily="34" charset="-122"/>
              <a:ea typeface="微软雅黑" panose="020B0503020204020204" pitchFamily="34" charset="-122"/>
            </a:endParaRPr>
          </a:p>
          <a:p>
            <a:pPr algn="ctr"/>
            <a:r>
              <a:rPr lang="zh-CN" altLang="en-US" sz="4000" b="1" dirty="0">
                <a:solidFill>
                  <a:schemeClr val="bg1"/>
                </a:solidFill>
                <a:latin typeface="微软雅黑" panose="020B0503020204020204" pitchFamily="34" charset="-122"/>
                <a:ea typeface="微软雅黑" panose="020B0503020204020204" pitchFamily="34" charset="-122"/>
              </a:rPr>
              <a:t>百度</a:t>
            </a:r>
            <a:r>
              <a:rPr lang="en-US" altLang="zh-CN" sz="4000" b="1" dirty="0">
                <a:solidFill>
                  <a:schemeClr val="bg1"/>
                </a:solidFill>
                <a:latin typeface="微软雅黑" panose="020B0503020204020204" pitchFamily="34" charset="-122"/>
                <a:ea typeface="微软雅黑" panose="020B0503020204020204" pitchFamily="34" charset="-122"/>
              </a:rPr>
              <a:t>AI </a:t>
            </a:r>
            <a:r>
              <a:rPr lang="zh-CN" altLang="en-US" sz="4000" b="1" dirty="0">
                <a:solidFill>
                  <a:schemeClr val="bg1"/>
                </a:solidFill>
                <a:latin typeface="微软雅黑" panose="020B0503020204020204" pitchFamily="34" charset="-122"/>
                <a:ea typeface="微软雅黑" panose="020B0503020204020204" pitchFamily="34" charset="-122"/>
              </a:rPr>
              <a:t>       </a:t>
            </a:r>
            <a:endParaRPr lang="en-US" altLang="zh-CN" sz="4000" b="1" dirty="0">
              <a:solidFill>
                <a:schemeClr val="bg1"/>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262B8029-B7E4-41D1-81E3-4DA91C7CA319}"/>
              </a:ext>
            </a:extLst>
          </p:cNvPr>
          <p:cNvSpPr txBox="1"/>
          <p:nvPr/>
        </p:nvSpPr>
        <p:spPr>
          <a:xfrm>
            <a:off x="648093" y="568623"/>
            <a:ext cx="4027602" cy="923330"/>
          </a:xfrm>
          <a:prstGeom prst="rect">
            <a:avLst/>
          </a:prstGeom>
          <a:noFill/>
        </p:spPr>
        <p:txBody>
          <a:bodyPr wrap="square" rtlCol="0">
            <a:spAutoFit/>
          </a:bodyPr>
          <a:lstStyle/>
          <a:p>
            <a:pPr algn="ctr"/>
            <a:r>
              <a:rPr lang="en-US" altLang="zh-CN" sz="5400" b="1" dirty="0">
                <a:solidFill>
                  <a:schemeClr val="bg1"/>
                </a:solidFill>
                <a:latin typeface="微软雅黑" panose="020B0503020204020204" pitchFamily="34" charset="-122"/>
                <a:ea typeface="微软雅黑" panose="020B0503020204020204" pitchFamily="34" charset="-122"/>
              </a:rPr>
              <a:t>AI</a:t>
            </a:r>
            <a:r>
              <a:rPr lang="zh-CN" altLang="en-US" sz="5400" b="1" dirty="0">
                <a:solidFill>
                  <a:schemeClr val="bg1"/>
                </a:solidFill>
                <a:latin typeface="微软雅黑" panose="020B0503020204020204" pitchFamily="34" charset="-122"/>
                <a:ea typeface="微软雅黑" panose="020B0503020204020204" pitchFamily="34" charset="-122"/>
              </a:rPr>
              <a:t>加值宣言</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pic>
        <p:nvPicPr>
          <p:cNvPr id="8" name="已录下的声音">
            <a:hlinkClick r:id="" action="ppaction://media"/>
            <a:extLst>
              <a:ext uri="{FF2B5EF4-FFF2-40B4-BE49-F238E27FC236}">
                <a16:creationId xmlns:a16="http://schemas.microsoft.com/office/drawing/2014/main" id="{7D4EB16E-AB61-4D49-95A4-282C70D0342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3419" y="88330"/>
            <a:ext cx="487363" cy="487363"/>
          </a:xfrm>
          <a:prstGeom prst="rect">
            <a:avLst/>
          </a:prstGeom>
        </p:spPr>
      </p:pic>
    </p:spTree>
    <p:extLst>
      <p:ext uri="{BB962C8B-B14F-4D97-AF65-F5344CB8AC3E}">
        <p14:creationId xmlns:p14="http://schemas.microsoft.com/office/powerpoint/2010/main" val="415836387"/>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48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C4FBA2E4-D5AE-46CF-812F-52BE64FBD1F2}"/>
              </a:ext>
            </a:extLst>
          </p:cNvPr>
          <p:cNvSpPr txBox="1"/>
          <p:nvPr/>
        </p:nvSpPr>
        <p:spPr>
          <a:xfrm>
            <a:off x="892796" y="568623"/>
            <a:ext cx="1643014"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主要</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035524ED-9423-4DFE-9FD0-94E4A9ACA52A}"/>
              </a:ext>
            </a:extLst>
          </p:cNvPr>
          <p:cNvSpPr txBox="1"/>
          <p:nvPr/>
        </p:nvSpPr>
        <p:spPr>
          <a:xfrm>
            <a:off x="1524000" y="2103176"/>
            <a:ext cx="9143999" cy="1877437"/>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商品图像搜索</a:t>
            </a:r>
            <a:r>
              <a:rPr lang="en-US" altLang="zh-CN" sz="2800" b="1" dirty="0">
                <a:solidFill>
                  <a:schemeClr val="bg1"/>
                </a:solidFill>
                <a:latin typeface="微软雅黑" panose="020B0503020204020204" pitchFamily="34" charset="-122"/>
                <a:ea typeface="微软雅黑" panose="020B0503020204020204" pitchFamily="34" charset="-122"/>
              </a:rPr>
              <a:t>——</a:t>
            </a:r>
            <a:r>
              <a:rPr lang="zh-CN" altLang="en-US" sz="3200" b="1" dirty="0">
                <a:solidFill>
                  <a:srgbClr val="FFFF00"/>
                </a:solidFill>
                <a:latin typeface="微软雅黑" panose="020B0503020204020204" pitchFamily="34" charset="-122"/>
                <a:ea typeface="微软雅黑" panose="020B0503020204020204" pitchFamily="34" charset="-122"/>
              </a:rPr>
              <a:t>商品查找功能</a:t>
            </a:r>
            <a:endParaRPr lang="en-US" altLang="zh-CN" sz="2800" b="1" dirty="0">
              <a:solidFill>
                <a:srgbClr val="FFFF00"/>
              </a:solidFill>
              <a:latin typeface="微软雅黑" panose="020B0503020204020204" pitchFamily="34" charset="-122"/>
              <a:ea typeface="微软雅黑" panose="020B0503020204020204" pitchFamily="34" charset="-122"/>
            </a:endParaRPr>
          </a:p>
          <a:p>
            <a:pPr algn="ctr"/>
            <a:endParaRPr lang="en-US" altLang="zh-CN" sz="2800" b="1" dirty="0">
              <a:solidFill>
                <a:schemeClr val="bg1"/>
              </a:solidFill>
              <a:latin typeface="微软雅黑" panose="020B0503020204020204" pitchFamily="34" charset="-122"/>
              <a:ea typeface="微软雅黑" panose="020B0503020204020204" pitchFamily="34" charset="-122"/>
            </a:endParaRPr>
          </a:p>
          <a:p>
            <a:pPr algn="ctr"/>
            <a:endParaRPr lang="en-US" altLang="zh-CN" sz="2800" b="1" dirty="0">
              <a:solidFill>
                <a:schemeClr val="bg1"/>
              </a:solidFill>
              <a:latin typeface="微软雅黑" panose="020B0503020204020204" pitchFamily="34" charset="-122"/>
              <a:ea typeface="微软雅黑" panose="020B0503020204020204" pitchFamily="34" charset="-122"/>
            </a:endParaRPr>
          </a:p>
          <a:p>
            <a:pPr algn="ctr"/>
            <a:r>
              <a:rPr lang="zh-CN" altLang="en-US" sz="2800" b="1" dirty="0">
                <a:solidFill>
                  <a:schemeClr val="bg1"/>
                </a:solidFill>
                <a:latin typeface="微软雅黑" panose="020B0503020204020204" pitchFamily="34" charset="-122"/>
                <a:ea typeface="微软雅黑" panose="020B0503020204020204" pitchFamily="34" charset="-122"/>
              </a:rPr>
              <a:t>用户输入图片在商品图像库中搜索，找到</a:t>
            </a:r>
            <a:r>
              <a:rPr lang="zh-CN" altLang="en-US" sz="2800" b="1" dirty="0">
                <a:solidFill>
                  <a:srgbClr val="FFFF00"/>
                </a:solidFill>
                <a:latin typeface="微软雅黑" panose="020B0503020204020204" pitchFamily="34" charset="-122"/>
                <a:ea typeface="微软雅黑" panose="020B0503020204020204" pitchFamily="34" charset="-122"/>
              </a:rPr>
              <a:t>对应商品</a:t>
            </a:r>
            <a:r>
              <a:rPr lang="zh-CN" altLang="en-US" sz="2800" b="1" dirty="0">
                <a:solidFill>
                  <a:schemeClr val="bg1"/>
                </a:solidFill>
                <a:latin typeface="微软雅黑" panose="020B0503020204020204" pitchFamily="34" charset="-122"/>
                <a:ea typeface="微软雅黑" panose="020B0503020204020204" pitchFamily="34" charset="-122"/>
              </a:rPr>
              <a:t>的图片</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CF9AA94E-6759-488B-9567-BF01AF572A18}"/>
              </a:ext>
            </a:extLst>
          </p:cNvPr>
          <p:cNvSpPr txBox="1"/>
          <p:nvPr/>
        </p:nvSpPr>
        <p:spPr>
          <a:xfrm>
            <a:off x="1139072" y="5349875"/>
            <a:ext cx="3772293" cy="584775"/>
          </a:xfrm>
          <a:prstGeom prst="rect">
            <a:avLst/>
          </a:prstGeom>
          <a:noFill/>
        </p:spPr>
        <p:txBody>
          <a:bodyPr wrap="square" rtlCol="0">
            <a:spAutoFit/>
          </a:bodyPr>
          <a:lstStyle/>
          <a:p>
            <a:pPr algn="ctr"/>
            <a:r>
              <a:rPr lang="zh-CN" altLang="en-US" sz="3200" b="1" dirty="0">
                <a:solidFill>
                  <a:srgbClr val="FFFF00"/>
                </a:solidFill>
                <a:latin typeface="微软雅黑" panose="020B0503020204020204" pitchFamily="34" charset="-122"/>
                <a:ea typeface="微软雅黑" panose="020B0503020204020204" pitchFamily="34" charset="-122"/>
              </a:rPr>
              <a:t>输入</a:t>
            </a:r>
            <a:r>
              <a:rPr lang="zh-CN" altLang="en-US" sz="2800" b="1" dirty="0">
                <a:solidFill>
                  <a:schemeClr val="bg1"/>
                </a:solidFill>
                <a:latin typeface="微软雅黑" panose="020B0503020204020204" pitchFamily="34" charset="-122"/>
                <a:ea typeface="微软雅黑" panose="020B0503020204020204" pitchFamily="34" charset="-122"/>
              </a:rPr>
              <a:t>：商品实物图片</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2715B3EF-FFC1-4B7B-8EBA-3AC85F9DD8A7}"/>
              </a:ext>
            </a:extLst>
          </p:cNvPr>
          <p:cNvSpPr txBox="1"/>
          <p:nvPr/>
        </p:nvSpPr>
        <p:spPr>
          <a:xfrm>
            <a:off x="7432250" y="5354752"/>
            <a:ext cx="3620678" cy="584775"/>
          </a:xfrm>
          <a:prstGeom prst="rect">
            <a:avLst/>
          </a:prstGeom>
          <a:noFill/>
        </p:spPr>
        <p:txBody>
          <a:bodyPr wrap="square" rtlCol="0">
            <a:spAutoFit/>
          </a:bodyPr>
          <a:lstStyle/>
          <a:p>
            <a:pPr algn="ctr"/>
            <a:r>
              <a:rPr lang="zh-CN" altLang="en-US" sz="3200" b="1" dirty="0">
                <a:solidFill>
                  <a:srgbClr val="FFFF00"/>
                </a:solidFill>
                <a:latin typeface="微软雅黑" panose="020B0503020204020204" pitchFamily="34" charset="-122"/>
                <a:ea typeface="微软雅黑" panose="020B0503020204020204" pitchFamily="34" charset="-122"/>
              </a:rPr>
              <a:t>输出</a:t>
            </a:r>
            <a:r>
              <a:rPr lang="zh-CN" altLang="en-US" sz="2800" b="1" dirty="0">
                <a:solidFill>
                  <a:schemeClr val="bg1"/>
                </a:solidFill>
                <a:latin typeface="微软雅黑" panose="020B0503020204020204" pitchFamily="34" charset="-122"/>
                <a:ea typeface="微软雅黑" panose="020B0503020204020204" pitchFamily="34" charset="-122"/>
              </a:rPr>
              <a:t>：同款商品信息</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pic>
        <p:nvPicPr>
          <p:cNvPr id="13" name="已录下的声音">
            <a:hlinkClick r:id="" action="ppaction://media"/>
            <a:extLst>
              <a:ext uri="{FF2B5EF4-FFF2-40B4-BE49-F238E27FC236}">
                <a16:creationId xmlns:a16="http://schemas.microsoft.com/office/drawing/2014/main" id="{FD1C74EA-D501-41AF-90E4-FCFE207B042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1679" y="101338"/>
            <a:ext cx="487363" cy="487363"/>
          </a:xfrm>
          <a:prstGeom prst="rect">
            <a:avLst/>
          </a:prstGeom>
        </p:spPr>
      </p:pic>
    </p:spTree>
    <p:extLst>
      <p:ext uri="{BB962C8B-B14F-4D97-AF65-F5344CB8AC3E}">
        <p14:creationId xmlns:p14="http://schemas.microsoft.com/office/powerpoint/2010/main" val="2372234120"/>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8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C4FBA2E4-D5AE-46CF-812F-52BE64FBD1F2}"/>
              </a:ext>
            </a:extLst>
          </p:cNvPr>
          <p:cNvSpPr txBox="1"/>
          <p:nvPr/>
        </p:nvSpPr>
        <p:spPr>
          <a:xfrm>
            <a:off x="892796" y="568623"/>
            <a:ext cx="1643014"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次要</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035524ED-9423-4DFE-9FD0-94E4A9ACA52A}"/>
              </a:ext>
            </a:extLst>
          </p:cNvPr>
          <p:cNvSpPr txBox="1"/>
          <p:nvPr/>
        </p:nvSpPr>
        <p:spPr>
          <a:xfrm>
            <a:off x="1524000" y="2103176"/>
            <a:ext cx="9143999" cy="1877437"/>
          </a:xfrm>
          <a:prstGeom prst="rect">
            <a:avLst/>
          </a:prstGeom>
          <a:noFill/>
        </p:spPr>
        <p:txBody>
          <a:bodyPr wrap="square"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商品图像搜索</a:t>
            </a:r>
            <a:r>
              <a:rPr lang="en-US" altLang="zh-CN" sz="2800" b="1" dirty="0">
                <a:solidFill>
                  <a:schemeClr val="bg1"/>
                </a:solidFill>
                <a:latin typeface="微软雅黑" panose="020B0503020204020204" pitchFamily="34" charset="-122"/>
                <a:ea typeface="微软雅黑" panose="020B0503020204020204" pitchFamily="34" charset="-122"/>
              </a:rPr>
              <a:t>——</a:t>
            </a:r>
            <a:r>
              <a:rPr lang="zh-CN" altLang="en-US" sz="3200" b="1" dirty="0">
                <a:solidFill>
                  <a:srgbClr val="FFFF00"/>
                </a:solidFill>
                <a:latin typeface="微软雅黑" panose="020B0503020204020204" pitchFamily="34" charset="-122"/>
                <a:ea typeface="微软雅黑" panose="020B0503020204020204" pitchFamily="34" charset="-122"/>
              </a:rPr>
              <a:t>商品推荐功能</a:t>
            </a:r>
            <a:endParaRPr lang="en-US" altLang="zh-CN" sz="2800" b="1" dirty="0">
              <a:solidFill>
                <a:srgbClr val="FFFF00"/>
              </a:solidFill>
              <a:latin typeface="微软雅黑" panose="020B0503020204020204" pitchFamily="34" charset="-122"/>
              <a:ea typeface="微软雅黑" panose="020B0503020204020204" pitchFamily="34" charset="-122"/>
            </a:endParaRPr>
          </a:p>
          <a:p>
            <a:pPr algn="ctr"/>
            <a:endParaRPr lang="en-US" altLang="zh-CN" sz="2800" b="1" dirty="0">
              <a:solidFill>
                <a:schemeClr val="bg1"/>
              </a:solidFill>
              <a:latin typeface="微软雅黑" panose="020B0503020204020204" pitchFamily="34" charset="-122"/>
              <a:ea typeface="微软雅黑" panose="020B0503020204020204" pitchFamily="34" charset="-122"/>
            </a:endParaRPr>
          </a:p>
          <a:p>
            <a:pPr algn="ctr"/>
            <a:endParaRPr lang="en-US" altLang="zh-CN" sz="2800" b="1" dirty="0">
              <a:solidFill>
                <a:schemeClr val="bg1"/>
              </a:solidFill>
              <a:latin typeface="微软雅黑" panose="020B0503020204020204" pitchFamily="34" charset="-122"/>
              <a:ea typeface="微软雅黑" panose="020B0503020204020204" pitchFamily="34" charset="-122"/>
            </a:endParaRPr>
          </a:p>
          <a:p>
            <a:pPr algn="ctr"/>
            <a:r>
              <a:rPr lang="zh-CN" altLang="en-US" sz="2800" b="1" dirty="0">
                <a:solidFill>
                  <a:schemeClr val="bg1"/>
                </a:solidFill>
                <a:latin typeface="微软雅黑" panose="020B0503020204020204" pitchFamily="34" charset="-122"/>
                <a:ea typeface="微软雅黑" panose="020B0503020204020204" pitchFamily="34" charset="-122"/>
              </a:rPr>
              <a:t>用户输入图片在商品图像库中搜索，找到</a:t>
            </a:r>
            <a:r>
              <a:rPr lang="zh-CN" altLang="en-US" sz="2800" b="1" dirty="0">
                <a:solidFill>
                  <a:srgbClr val="FFFF00"/>
                </a:solidFill>
                <a:latin typeface="微软雅黑" panose="020B0503020204020204" pitchFamily="34" charset="-122"/>
                <a:ea typeface="微软雅黑" panose="020B0503020204020204" pitchFamily="34" charset="-122"/>
              </a:rPr>
              <a:t>相似商品</a:t>
            </a:r>
            <a:r>
              <a:rPr lang="zh-CN" altLang="en-US" sz="2800" b="1" dirty="0">
                <a:solidFill>
                  <a:schemeClr val="bg1"/>
                </a:solidFill>
                <a:latin typeface="微软雅黑" panose="020B0503020204020204" pitchFamily="34" charset="-122"/>
                <a:ea typeface="微软雅黑" panose="020B0503020204020204" pitchFamily="34" charset="-122"/>
              </a:rPr>
              <a:t>的图片</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CF9AA94E-6759-488B-9567-BF01AF572A18}"/>
              </a:ext>
            </a:extLst>
          </p:cNvPr>
          <p:cNvSpPr txBox="1"/>
          <p:nvPr/>
        </p:nvSpPr>
        <p:spPr>
          <a:xfrm>
            <a:off x="1139072" y="5349875"/>
            <a:ext cx="3744013" cy="584775"/>
          </a:xfrm>
          <a:prstGeom prst="rect">
            <a:avLst/>
          </a:prstGeom>
          <a:noFill/>
        </p:spPr>
        <p:txBody>
          <a:bodyPr wrap="square" rtlCol="0">
            <a:spAutoFit/>
          </a:bodyPr>
          <a:lstStyle/>
          <a:p>
            <a:pPr algn="ctr"/>
            <a:r>
              <a:rPr lang="zh-CN" altLang="en-US" sz="3200" b="1" dirty="0">
                <a:solidFill>
                  <a:srgbClr val="FFFF00"/>
                </a:solidFill>
                <a:latin typeface="微软雅黑" panose="020B0503020204020204" pitchFamily="34" charset="-122"/>
                <a:ea typeface="微软雅黑" panose="020B0503020204020204" pitchFamily="34" charset="-122"/>
              </a:rPr>
              <a:t>输入</a:t>
            </a:r>
            <a:r>
              <a:rPr lang="zh-CN" altLang="en-US" sz="2800" b="1" dirty="0">
                <a:solidFill>
                  <a:schemeClr val="bg1"/>
                </a:solidFill>
                <a:latin typeface="微软雅黑" panose="020B0503020204020204" pitchFamily="34" charset="-122"/>
                <a:ea typeface="微软雅黑" panose="020B0503020204020204" pitchFamily="34" charset="-122"/>
              </a:rPr>
              <a:t>：商品实物图片</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2715B3EF-FFC1-4B7B-8EBA-3AC85F9DD8A7}"/>
              </a:ext>
            </a:extLst>
          </p:cNvPr>
          <p:cNvSpPr txBox="1"/>
          <p:nvPr/>
        </p:nvSpPr>
        <p:spPr>
          <a:xfrm>
            <a:off x="7550085" y="5349875"/>
            <a:ext cx="3502843" cy="584775"/>
          </a:xfrm>
          <a:prstGeom prst="rect">
            <a:avLst/>
          </a:prstGeom>
          <a:noFill/>
        </p:spPr>
        <p:txBody>
          <a:bodyPr wrap="square" rtlCol="0">
            <a:spAutoFit/>
          </a:bodyPr>
          <a:lstStyle/>
          <a:p>
            <a:pPr algn="ctr"/>
            <a:r>
              <a:rPr lang="zh-CN" altLang="en-US" sz="3200" b="1" dirty="0">
                <a:solidFill>
                  <a:srgbClr val="FFFF00"/>
                </a:solidFill>
                <a:latin typeface="微软雅黑" panose="020B0503020204020204" pitchFamily="34" charset="-122"/>
                <a:ea typeface="微软雅黑" panose="020B0503020204020204" pitchFamily="34" charset="-122"/>
              </a:rPr>
              <a:t>输出</a:t>
            </a:r>
            <a:r>
              <a:rPr lang="zh-CN" altLang="en-US" sz="2800" b="1" dirty="0">
                <a:solidFill>
                  <a:schemeClr val="bg1"/>
                </a:solidFill>
                <a:latin typeface="微软雅黑" panose="020B0503020204020204" pitchFamily="34" charset="-122"/>
                <a:ea typeface="微软雅黑" panose="020B0503020204020204" pitchFamily="34" charset="-122"/>
              </a:rPr>
              <a:t>：相似商品信息</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pic>
        <p:nvPicPr>
          <p:cNvPr id="10" name="已录下的声音">
            <a:hlinkClick r:id="" action="ppaction://media"/>
            <a:extLst>
              <a:ext uri="{FF2B5EF4-FFF2-40B4-BE49-F238E27FC236}">
                <a16:creationId xmlns:a16="http://schemas.microsoft.com/office/drawing/2014/main" id="{189094DB-FE09-40ED-A76D-D360AF70F0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0" y="81260"/>
            <a:ext cx="487363" cy="487363"/>
          </a:xfrm>
          <a:prstGeom prst="rect">
            <a:avLst/>
          </a:prstGeom>
        </p:spPr>
      </p:pic>
    </p:spTree>
    <p:extLst>
      <p:ext uri="{BB962C8B-B14F-4D97-AF65-F5344CB8AC3E}">
        <p14:creationId xmlns:p14="http://schemas.microsoft.com/office/powerpoint/2010/main" val="140795995"/>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5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162C1E86-56E8-410D-879B-F2C3399848F2}"/>
              </a:ext>
            </a:extLst>
          </p:cNvPr>
          <p:cNvSpPr txBox="1"/>
          <p:nvPr/>
        </p:nvSpPr>
        <p:spPr>
          <a:xfrm>
            <a:off x="4023281" y="2257762"/>
            <a:ext cx="8748074" cy="3477875"/>
          </a:xfrm>
          <a:prstGeom prst="rect">
            <a:avLst/>
          </a:prstGeom>
          <a:noFill/>
        </p:spPr>
        <p:txBody>
          <a:bodyPr wrap="square" rtlCol="0">
            <a:spAutoFit/>
          </a:bodyPr>
          <a:lstStyle/>
          <a:p>
            <a:pPr algn="ctr"/>
            <a:r>
              <a:rPr lang="zh-CN" altLang="en-US" sz="4400" b="1" dirty="0">
                <a:solidFill>
                  <a:schemeClr val="bg1"/>
                </a:solidFill>
                <a:latin typeface="微软雅黑" panose="020B0503020204020204" pitchFamily="34" charset="-122"/>
                <a:ea typeface="微软雅黑" panose="020B0503020204020204" pitchFamily="34" charset="-122"/>
              </a:rPr>
              <a:t>算法准确性高</a:t>
            </a:r>
            <a:endParaRPr lang="en-US" altLang="zh-CN" sz="4400" b="1" dirty="0">
              <a:solidFill>
                <a:schemeClr val="bg1"/>
              </a:solidFill>
              <a:latin typeface="微软雅黑" panose="020B0503020204020204" pitchFamily="34" charset="-122"/>
              <a:ea typeface="微软雅黑" panose="020B0503020204020204" pitchFamily="34" charset="-122"/>
            </a:endParaRPr>
          </a:p>
          <a:p>
            <a:pPr algn="ctr"/>
            <a:endParaRPr lang="zh-CN" altLang="en-US" sz="4400" b="1" dirty="0">
              <a:solidFill>
                <a:schemeClr val="bg1"/>
              </a:solidFill>
              <a:latin typeface="微软雅黑" panose="020B0503020204020204" pitchFamily="34" charset="-122"/>
              <a:ea typeface="微软雅黑" panose="020B0503020204020204" pitchFamily="34" charset="-122"/>
            </a:endParaRPr>
          </a:p>
          <a:p>
            <a:pPr algn="ctr"/>
            <a:r>
              <a:rPr lang="zh-CN" altLang="en-US" sz="4400" b="1" dirty="0">
                <a:solidFill>
                  <a:schemeClr val="bg1"/>
                </a:solidFill>
                <a:latin typeface="微软雅黑" panose="020B0503020204020204" pitchFamily="34" charset="-122"/>
                <a:ea typeface="微软雅黑" panose="020B0503020204020204" pitchFamily="34" charset="-122"/>
              </a:rPr>
              <a:t>支持亿级超大图库</a:t>
            </a:r>
            <a:endParaRPr lang="en-US" altLang="zh-CN" sz="4400" b="1" dirty="0">
              <a:solidFill>
                <a:schemeClr val="bg1"/>
              </a:solidFill>
              <a:latin typeface="微软雅黑" panose="020B0503020204020204" pitchFamily="34" charset="-122"/>
              <a:ea typeface="微软雅黑" panose="020B0503020204020204" pitchFamily="34" charset="-122"/>
            </a:endParaRPr>
          </a:p>
          <a:p>
            <a:pPr algn="ctr"/>
            <a:r>
              <a:rPr lang="en-US" altLang="zh-CN" sz="4400" b="1" dirty="0">
                <a:solidFill>
                  <a:schemeClr val="bg1"/>
                </a:solidFill>
                <a:latin typeface="微软雅黑" panose="020B0503020204020204" pitchFamily="34" charset="-122"/>
                <a:ea typeface="微软雅黑" panose="020B0503020204020204" pitchFamily="34" charset="-122"/>
              </a:rPr>
              <a:t> </a:t>
            </a:r>
          </a:p>
          <a:p>
            <a:pPr algn="ctr"/>
            <a:r>
              <a:rPr lang="zh-CN" altLang="en-US" sz="4400" b="1" dirty="0">
                <a:solidFill>
                  <a:schemeClr val="bg1"/>
                </a:solidFill>
                <a:latin typeface="微软雅黑" panose="020B0503020204020204" pitchFamily="34" charset="-122"/>
                <a:ea typeface="微软雅黑" panose="020B0503020204020204" pitchFamily="34" charset="-122"/>
              </a:rPr>
              <a:t>服务简单易用</a:t>
            </a:r>
          </a:p>
        </p:txBody>
      </p:sp>
      <p:sp>
        <p:nvSpPr>
          <p:cNvPr id="6" name="文本框 5">
            <a:extLst>
              <a:ext uri="{FF2B5EF4-FFF2-40B4-BE49-F238E27FC236}">
                <a16:creationId xmlns:a16="http://schemas.microsoft.com/office/drawing/2014/main" id="{2F615E24-3BFF-4225-B2FE-938123006DF7}"/>
              </a:ext>
            </a:extLst>
          </p:cNvPr>
          <p:cNvSpPr txBox="1"/>
          <p:nvPr/>
        </p:nvSpPr>
        <p:spPr>
          <a:xfrm>
            <a:off x="666553" y="568623"/>
            <a:ext cx="4687872" cy="923330"/>
          </a:xfrm>
          <a:prstGeom prst="rect">
            <a:avLst/>
          </a:prstGeom>
          <a:noFill/>
        </p:spPr>
        <p:txBody>
          <a:bodyPr wrap="square" rtlCol="0">
            <a:spAutoFit/>
          </a:bodyPr>
          <a:lstStyle/>
          <a:p>
            <a:pPr algn="ctr"/>
            <a:r>
              <a:rPr lang="en-US" altLang="zh-CN" sz="5400" b="1" dirty="0">
                <a:solidFill>
                  <a:schemeClr val="bg1"/>
                </a:solidFill>
                <a:latin typeface="微软雅黑" panose="020B0503020204020204" pitchFamily="34" charset="-122"/>
                <a:ea typeface="微软雅黑" panose="020B0503020204020204" pitchFamily="34" charset="-122"/>
              </a:rPr>
              <a:t>AI</a:t>
            </a:r>
            <a:r>
              <a:rPr lang="zh-CN" altLang="en-US" sz="5400" b="1" dirty="0">
                <a:solidFill>
                  <a:schemeClr val="bg1"/>
                </a:solidFill>
                <a:latin typeface="微软雅黑" panose="020B0503020204020204" pitchFamily="34" charset="-122"/>
                <a:ea typeface="微软雅黑" panose="020B0503020204020204" pitchFamily="34" charset="-122"/>
              </a:rPr>
              <a:t>概率性考量</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8" name="矩形 7">
            <a:extLst>
              <a:ext uri="{FF2B5EF4-FFF2-40B4-BE49-F238E27FC236}">
                <a16:creationId xmlns:a16="http://schemas.microsoft.com/office/drawing/2014/main" id="{8DA37C25-E89B-4F72-9987-5D7E362869A8}"/>
              </a:ext>
            </a:extLst>
          </p:cNvPr>
          <p:cNvSpPr/>
          <p:nvPr/>
        </p:nvSpPr>
        <p:spPr>
          <a:xfrm>
            <a:off x="-37511" y="3010218"/>
            <a:ext cx="6096000" cy="1477328"/>
          </a:xfrm>
          <a:prstGeom prst="rect">
            <a:avLst/>
          </a:prstGeom>
        </p:spPr>
        <p:txBody>
          <a:bodyPr>
            <a:spAutoFit/>
          </a:bodyPr>
          <a:lstStyle/>
          <a:p>
            <a:pPr algn="ctr"/>
            <a:r>
              <a:rPr lang="zh-CN" altLang="en-US" b="1" dirty="0">
                <a:solidFill>
                  <a:schemeClr val="bg1"/>
                </a:solidFill>
                <a:latin typeface="微软雅黑" panose="020B0503020204020204" pitchFamily="34" charset="-122"/>
                <a:ea typeface="微软雅黑" panose="020B0503020204020204" pitchFamily="34" charset="-122"/>
              </a:rPr>
              <a:t>图像搜索服务</a:t>
            </a:r>
            <a:r>
              <a:rPr lang="en-US" altLang="zh-CN" b="1" dirty="0">
                <a:solidFill>
                  <a:schemeClr val="bg1"/>
                </a:solidFill>
                <a:latin typeface="微软雅黑" panose="020B0503020204020204" pitchFamily="34" charset="-122"/>
                <a:ea typeface="微软雅黑" panose="020B0503020204020204" pitchFamily="34" charset="-122"/>
              </a:rPr>
              <a:t>——</a:t>
            </a:r>
          </a:p>
          <a:p>
            <a:pPr algn="ctr"/>
            <a:endParaRPr lang="en-US" altLang="zh-CN" b="1" dirty="0">
              <a:solidFill>
                <a:schemeClr val="bg1"/>
              </a:solidFill>
              <a:latin typeface="微软雅黑" panose="020B0503020204020204" pitchFamily="34" charset="-122"/>
              <a:ea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rPr>
              <a:t>商品图像搜索</a:t>
            </a:r>
            <a:r>
              <a:rPr lang="en-US" altLang="zh-CN" b="1" dirty="0">
                <a:solidFill>
                  <a:schemeClr val="bg1"/>
                </a:solidFill>
                <a:latin typeface="微软雅黑" panose="020B0503020204020204" pitchFamily="34" charset="-122"/>
                <a:ea typeface="微软雅黑" panose="020B0503020204020204" pitchFamily="34" charset="-122"/>
              </a:rPr>
              <a:t>API</a:t>
            </a:r>
          </a:p>
          <a:p>
            <a:pPr algn="ctr"/>
            <a:endParaRPr lang="en-US" altLang="zh-CN" b="1" dirty="0">
              <a:solidFill>
                <a:schemeClr val="bg1"/>
              </a:solidFill>
              <a:latin typeface="微软雅黑" panose="020B0503020204020204" pitchFamily="34" charset="-122"/>
              <a:ea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rPr>
              <a:t>百度</a:t>
            </a:r>
            <a:r>
              <a:rPr lang="en-US" altLang="zh-CN" b="1" dirty="0">
                <a:solidFill>
                  <a:schemeClr val="bg1"/>
                </a:solidFill>
                <a:latin typeface="微软雅黑" panose="020B0503020204020204" pitchFamily="34" charset="-122"/>
                <a:ea typeface="微软雅黑" panose="020B0503020204020204" pitchFamily="34" charset="-122"/>
              </a:rPr>
              <a:t>AI </a:t>
            </a:r>
            <a:r>
              <a:rPr lang="zh-CN" altLang="en-US" b="1" dirty="0">
                <a:solidFill>
                  <a:schemeClr val="bg1"/>
                </a:solidFill>
                <a:latin typeface="微软雅黑" panose="020B0503020204020204" pitchFamily="34" charset="-122"/>
                <a:ea typeface="微软雅黑" panose="020B0503020204020204" pitchFamily="34" charset="-122"/>
              </a:rPr>
              <a:t>       </a:t>
            </a:r>
            <a:endParaRPr lang="en-US" altLang="zh-CN" b="1" dirty="0">
              <a:solidFill>
                <a:schemeClr val="bg1"/>
              </a:solidFill>
              <a:latin typeface="微软雅黑" panose="020B0503020204020204" pitchFamily="34" charset="-122"/>
              <a:ea typeface="微软雅黑" panose="020B0503020204020204" pitchFamily="34" charset="-122"/>
            </a:endParaRPr>
          </a:p>
        </p:txBody>
      </p:sp>
      <p:pic>
        <p:nvPicPr>
          <p:cNvPr id="9" name="已录下的声音">
            <a:hlinkClick r:id="" action="ppaction://media"/>
            <a:extLst>
              <a:ext uri="{FF2B5EF4-FFF2-40B4-BE49-F238E27FC236}">
                <a16:creationId xmlns:a16="http://schemas.microsoft.com/office/drawing/2014/main" id="{2C546D68-3F6E-4C68-9A6B-8893B636731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1607" y="105508"/>
            <a:ext cx="487363" cy="487363"/>
          </a:xfrm>
          <a:prstGeom prst="rect">
            <a:avLst/>
          </a:prstGeom>
        </p:spPr>
      </p:pic>
    </p:spTree>
    <p:extLst>
      <p:ext uri="{BB962C8B-B14F-4D97-AF65-F5344CB8AC3E}">
        <p14:creationId xmlns:p14="http://schemas.microsoft.com/office/powerpoint/2010/main" val="4286315907"/>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8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22E857CB-40F0-4A53-93A3-8F81529AE7AE}"/>
              </a:ext>
            </a:extLst>
          </p:cNvPr>
          <p:cNvSpPr txBox="1"/>
          <p:nvPr/>
        </p:nvSpPr>
        <p:spPr>
          <a:xfrm>
            <a:off x="704261" y="546831"/>
            <a:ext cx="5093224"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概率性事件影响</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E8DAE7B0-F9F0-43E4-9981-E1EB8CED251D}"/>
              </a:ext>
            </a:extLst>
          </p:cNvPr>
          <p:cNvSpPr/>
          <p:nvPr/>
        </p:nvSpPr>
        <p:spPr>
          <a:xfrm>
            <a:off x="2670928" y="2316163"/>
            <a:ext cx="6708742" cy="3362459"/>
          </a:xfrm>
          <a:prstGeom prst="rect">
            <a:avLst/>
          </a:prstGeom>
        </p:spPr>
        <p:txBody>
          <a:bodyPr wrap="square">
            <a:spAutoFit/>
          </a:bodyPr>
          <a:lstStyle/>
          <a:p>
            <a:pPr marL="342900" lvl="0" indent="-342900">
              <a:buSzPts val="1000"/>
              <a:buFont typeface="Symbol" panose="05050102010706020507" pitchFamily="18" charset="2"/>
              <a:buChar char=""/>
              <a:tabLst>
                <a:tab pos="457200" algn="l"/>
              </a:tabLst>
            </a:pPr>
            <a:r>
              <a:rPr lang="zh-CN" altLang="zh-CN" sz="3200" kern="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拍照者手机摄像头出现异常、故障；</a:t>
            </a:r>
            <a:endParaRPr lang="en-US" altLang="zh-CN" sz="3200" kern="0" dirty="0">
              <a:solidFill>
                <a:schemeClr val="bg1"/>
              </a:solidFill>
              <a:latin typeface="微软雅黑" panose="020B0503020204020204" pitchFamily="34" charset="-122"/>
              <a:ea typeface="微软雅黑" panose="020B0503020204020204" pitchFamily="34" charset="-122"/>
              <a:cs typeface="Segoe UI" panose="020B0502040204020203" pitchFamily="34" charset="0"/>
            </a:endParaRPr>
          </a:p>
          <a:p>
            <a:pPr marL="342900" lvl="0" indent="-342900">
              <a:buSzPts val="1000"/>
              <a:buFont typeface="Symbol" panose="05050102010706020507" pitchFamily="18" charset="2"/>
              <a:buChar char=""/>
              <a:tabLst>
                <a:tab pos="457200" algn="l"/>
              </a:tabLst>
            </a:pPr>
            <a:endParaRPr lang="zh-CN" altLang="zh-CN" sz="2400"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a:p>
            <a:pPr marL="342900" lvl="0" indent="-342900">
              <a:spcBef>
                <a:spcPts val="300"/>
              </a:spcBef>
              <a:buSzPts val="1000"/>
              <a:buFont typeface="Symbol" panose="05050102010706020507" pitchFamily="18" charset="2"/>
              <a:buChar char=""/>
              <a:tabLst>
                <a:tab pos="457200" algn="l"/>
              </a:tabLst>
            </a:pPr>
            <a:r>
              <a:rPr lang="zh-CN" altLang="zh-CN" sz="3200" kern="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拍照场景过于亮、过</a:t>
            </a:r>
            <a:r>
              <a:rPr lang="zh-CN" altLang="en-US" sz="3200" kern="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于</a:t>
            </a:r>
            <a:r>
              <a:rPr lang="zh-CN" altLang="zh-CN" sz="3200" kern="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暗；</a:t>
            </a:r>
            <a:endParaRPr lang="en-US" altLang="zh-CN" sz="3200" kern="0" dirty="0">
              <a:solidFill>
                <a:schemeClr val="bg1"/>
              </a:solidFill>
              <a:latin typeface="微软雅黑" panose="020B0503020204020204" pitchFamily="34" charset="-122"/>
              <a:ea typeface="微软雅黑" panose="020B0503020204020204" pitchFamily="34" charset="-122"/>
              <a:cs typeface="Segoe UI" panose="020B0502040204020203" pitchFamily="34" charset="0"/>
            </a:endParaRPr>
          </a:p>
          <a:p>
            <a:pPr marL="342900" lvl="0" indent="-342900">
              <a:spcBef>
                <a:spcPts val="300"/>
              </a:spcBef>
              <a:buSzPts val="1000"/>
              <a:buFont typeface="Symbol" panose="05050102010706020507" pitchFamily="18" charset="2"/>
              <a:buChar char=""/>
              <a:tabLst>
                <a:tab pos="457200" algn="l"/>
              </a:tabLst>
            </a:pPr>
            <a:endParaRPr lang="zh-CN" altLang="zh-CN" sz="2400"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a:p>
            <a:pPr marL="342900" lvl="0" indent="-342900">
              <a:spcBef>
                <a:spcPts val="300"/>
              </a:spcBef>
              <a:buSzPts val="1000"/>
              <a:buFont typeface="Symbol" panose="05050102010706020507" pitchFamily="18" charset="2"/>
              <a:buChar char=""/>
              <a:tabLst>
                <a:tab pos="457200" algn="l"/>
              </a:tabLst>
            </a:pPr>
            <a:r>
              <a:rPr lang="zh-CN" altLang="zh-CN" sz="3200" kern="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商品未录入商品库；</a:t>
            </a:r>
            <a:endParaRPr lang="en-US" altLang="zh-CN" sz="3200" kern="0" dirty="0">
              <a:solidFill>
                <a:schemeClr val="bg1"/>
              </a:solidFill>
              <a:latin typeface="微软雅黑" panose="020B0503020204020204" pitchFamily="34" charset="-122"/>
              <a:ea typeface="微软雅黑" panose="020B0503020204020204" pitchFamily="34" charset="-122"/>
              <a:cs typeface="Segoe UI" panose="020B0502040204020203" pitchFamily="34" charset="0"/>
            </a:endParaRPr>
          </a:p>
          <a:p>
            <a:pPr marL="342900" lvl="0" indent="-342900">
              <a:spcBef>
                <a:spcPts val="300"/>
              </a:spcBef>
              <a:buSzPts val="1000"/>
              <a:buFont typeface="Symbol" panose="05050102010706020507" pitchFamily="18" charset="2"/>
              <a:buChar char=""/>
              <a:tabLst>
                <a:tab pos="457200" algn="l"/>
              </a:tabLst>
            </a:pPr>
            <a:endParaRPr lang="zh-CN" altLang="zh-CN" sz="2400"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a:p>
            <a:pPr marL="342900" lvl="0" indent="-342900">
              <a:spcBef>
                <a:spcPts val="300"/>
              </a:spcBef>
              <a:buSzPts val="1000"/>
              <a:buFont typeface="Symbol" panose="05050102010706020507" pitchFamily="18" charset="2"/>
              <a:buChar char=""/>
              <a:tabLst>
                <a:tab pos="457200" algn="l"/>
              </a:tabLst>
            </a:pPr>
            <a:r>
              <a:rPr lang="zh-CN" altLang="zh-CN" sz="3200" kern="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网络出现异常；</a:t>
            </a:r>
            <a:endParaRPr lang="zh-CN" altLang="zh-CN" sz="2400"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7" name="已录下的声音">
            <a:hlinkClick r:id="" action="ppaction://media"/>
            <a:extLst>
              <a:ext uri="{FF2B5EF4-FFF2-40B4-BE49-F238E27FC236}">
                <a16:creationId xmlns:a16="http://schemas.microsoft.com/office/drawing/2014/main" id="{4A4F2FCA-0EB5-42D8-AB50-282D3679653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1607" y="77053"/>
            <a:ext cx="487363" cy="487363"/>
          </a:xfrm>
          <a:prstGeom prst="rect">
            <a:avLst/>
          </a:prstGeom>
        </p:spPr>
      </p:pic>
    </p:spTree>
    <p:extLst>
      <p:ext uri="{BB962C8B-B14F-4D97-AF65-F5344CB8AC3E}">
        <p14:creationId xmlns:p14="http://schemas.microsoft.com/office/powerpoint/2010/main" val="532975770"/>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33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CC92D478-AAA5-4CB7-8DD6-45A37F969921}"/>
              </a:ext>
            </a:extLst>
          </p:cNvPr>
          <p:cNvSpPr txBox="1"/>
          <p:nvPr/>
        </p:nvSpPr>
        <p:spPr>
          <a:xfrm>
            <a:off x="552016" y="568623"/>
            <a:ext cx="3415254"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考量总结</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B76C9F8B-893C-4F33-A128-99A00A1D36B7}"/>
              </a:ext>
            </a:extLst>
          </p:cNvPr>
          <p:cNvSpPr/>
          <p:nvPr/>
        </p:nvSpPr>
        <p:spPr>
          <a:xfrm>
            <a:off x="1514571" y="2362163"/>
            <a:ext cx="9246673" cy="2862322"/>
          </a:xfrm>
          <a:prstGeom prst="rect">
            <a:avLst/>
          </a:prstGeom>
        </p:spPr>
        <p:txBody>
          <a:bodyPr wrap="square">
            <a:spAutoFit/>
          </a:bodyPr>
          <a:lstStyle/>
          <a:p>
            <a:pPr lvl="0">
              <a:spcBef>
                <a:spcPts val="1200"/>
              </a:spcBef>
              <a:spcAft>
                <a:spcPts val="1200"/>
              </a:spcAft>
              <a:buSzPts val="1000"/>
              <a:tabLst>
                <a:tab pos="457200" algn="l"/>
              </a:tabLst>
            </a:pPr>
            <a:r>
              <a:rPr lang="zh-CN" altLang="zh-CN" sz="2800" b="1" dirty="0">
                <a:solidFill>
                  <a:schemeClr val="bg1"/>
                </a:solidFill>
                <a:latin typeface="Segoe UI" panose="020B0502040204020203" pitchFamily="34" charset="0"/>
                <a:ea typeface="宋体" panose="02010600030101010101" pitchFamily="2" charset="-122"/>
                <a:cs typeface="Segoe UI" panose="020B0502040204020203" pitchFamily="34" charset="0"/>
              </a:rPr>
              <a:t>【博物馆自助购】运用【图像搜索服务</a:t>
            </a:r>
            <a:r>
              <a:rPr lang="en-US" altLang="zh-CN" sz="2800" b="1" dirty="0">
                <a:solidFill>
                  <a:schemeClr val="bg1"/>
                </a:solidFill>
                <a:latin typeface="Segoe UI" panose="020B0502040204020203" pitchFamily="34" charset="0"/>
                <a:ea typeface="宋体" panose="02010600030101010101" pitchFamily="2" charset="-122"/>
                <a:cs typeface="宋体" panose="02010600030101010101" pitchFamily="2" charset="-122"/>
              </a:rPr>
              <a:t>——</a:t>
            </a:r>
            <a:r>
              <a:rPr lang="zh-CN" altLang="zh-CN" sz="2800" b="1" dirty="0">
                <a:solidFill>
                  <a:schemeClr val="bg1"/>
                </a:solidFill>
                <a:latin typeface="Segoe UI" panose="020B0502040204020203" pitchFamily="34" charset="0"/>
                <a:ea typeface="宋体" panose="02010600030101010101" pitchFamily="2" charset="-122"/>
                <a:cs typeface="Segoe UI" panose="020B0502040204020203" pitchFamily="34" charset="0"/>
              </a:rPr>
              <a:t>商品图片搜索】进行了加值。</a:t>
            </a:r>
            <a:endParaRPr lang="en-US" altLang="zh-CN" sz="2800" b="1" dirty="0">
              <a:solidFill>
                <a:schemeClr val="bg1"/>
              </a:solidFill>
              <a:latin typeface="Segoe UI" panose="020B0502040204020203" pitchFamily="34" charset="0"/>
              <a:ea typeface="宋体" panose="02010600030101010101" pitchFamily="2" charset="-122"/>
              <a:cs typeface="Segoe UI" panose="020B0502040204020203" pitchFamily="34" charset="0"/>
            </a:endParaRPr>
          </a:p>
          <a:p>
            <a:pPr lvl="0">
              <a:spcBef>
                <a:spcPts val="1200"/>
              </a:spcBef>
              <a:spcAft>
                <a:spcPts val="1200"/>
              </a:spcAft>
              <a:buSzPts val="1000"/>
              <a:tabLst>
                <a:tab pos="457200" algn="l"/>
              </a:tabLst>
            </a:pPr>
            <a:endParaRPr lang="en-US" altLang="zh-CN" sz="2800" b="1" dirty="0">
              <a:solidFill>
                <a:schemeClr val="bg1"/>
              </a:solidFill>
              <a:latin typeface="Segoe UI" panose="020B0502040204020203" pitchFamily="34" charset="0"/>
              <a:ea typeface="宋体" panose="02010600030101010101" pitchFamily="2" charset="-122"/>
              <a:cs typeface="Segoe UI" panose="020B0502040204020203" pitchFamily="34" charset="0"/>
            </a:endParaRPr>
          </a:p>
          <a:p>
            <a:pPr lvl="0">
              <a:spcBef>
                <a:spcPts val="1200"/>
              </a:spcBef>
              <a:spcAft>
                <a:spcPts val="1200"/>
              </a:spcAft>
              <a:buSzPts val="1000"/>
              <a:tabLst>
                <a:tab pos="457200" algn="l"/>
              </a:tabLst>
            </a:pPr>
            <a:r>
              <a:rPr lang="zh-CN" altLang="zh-CN" sz="2800" b="1" dirty="0">
                <a:solidFill>
                  <a:schemeClr val="bg1"/>
                </a:solidFill>
                <a:latin typeface="Segoe UI" panose="020B0502040204020203" pitchFamily="34" charset="0"/>
                <a:ea typeface="宋体" panose="02010600030101010101" pitchFamily="2" charset="-122"/>
                <a:cs typeface="Segoe UI" panose="020B0502040204020203" pitchFamily="34" charset="0"/>
              </a:rPr>
              <a:t>用户拍摄想要购买的纪念品，小程序能够自动返回商品信息（图片、价格、商品余量等等）供用户进行下一步操作</a:t>
            </a:r>
            <a:r>
              <a:rPr lang="zh-CN" altLang="zh-CN" sz="2800" dirty="0">
                <a:solidFill>
                  <a:schemeClr val="bg1"/>
                </a:solidFill>
                <a:latin typeface="Segoe UI" panose="020B0502040204020203" pitchFamily="34" charset="0"/>
                <a:ea typeface="宋体" panose="02010600030101010101" pitchFamily="2" charset="-122"/>
                <a:cs typeface="Segoe UI" panose="020B0502040204020203" pitchFamily="34" charset="0"/>
              </a:rPr>
              <a:t>。</a:t>
            </a:r>
            <a:endParaRPr lang="zh-CN" altLang="zh-CN" sz="2800" dirty="0">
              <a:solidFill>
                <a:schemeClr val="bg1"/>
              </a:solidFill>
              <a:latin typeface="宋体" panose="02010600030101010101" pitchFamily="2" charset="-122"/>
              <a:ea typeface="宋体" panose="02010600030101010101" pitchFamily="2" charset="-122"/>
              <a:cs typeface="宋体" panose="02010600030101010101" pitchFamily="2" charset="-122"/>
            </a:endParaRPr>
          </a:p>
        </p:txBody>
      </p:sp>
      <p:pic>
        <p:nvPicPr>
          <p:cNvPr id="7" name="已录下的声音">
            <a:hlinkClick r:id="" action="ppaction://media"/>
            <a:extLst>
              <a:ext uri="{FF2B5EF4-FFF2-40B4-BE49-F238E27FC236}">
                <a16:creationId xmlns:a16="http://schemas.microsoft.com/office/drawing/2014/main" id="{26A597A4-F6CD-48EE-A59A-8B3B27AE220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4653" y="154092"/>
            <a:ext cx="487363" cy="487363"/>
          </a:xfrm>
          <a:prstGeom prst="rect">
            <a:avLst/>
          </a:prstGeom>
        </p:spPr>
      </p:pic>
    </p:spTree>
    <p:extLst>
      <p:ext uri="{BB962C8B-B14F-4D97-AF65-F5344CB8AC3E}">
        <p14:creationId xmlns:p14="http://schemas.microsoft.com/office/powerpoint/2010/main" val="3155508861"/>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1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D70CC4BF-9642-4BC9-B2F5-EE8630485DD2}"/>
              </a:ext>
            </a:extLst>
          </p:cNvPr>
          <p:cNvSpPr txBox="1"/>
          <p:nvPr/>
        </p:nvSpPr>
        <p:spPr>
          <a:xfrm>
            <a:off x="552016" y="496053"/>
            <a:ext cx="3613216"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考量总结</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E08CDBF4-86C3-4DD4-86AA-C1DA4CD55070}"/>
              </a:ext>
            </a:extLst>
          </p:cNvPr>
          <p:cNvSpPr/>
          <p:nvPr/>
        </p:nvSpPr>
        <p:spPr>
          <a:xfrm>
            <a:off x="2290501" y="2316163"/>
            <a:ext cx="7309339" cy="2923877"/>
          </a:xfrm>
          <a:prstGeom prst="rect">
            <a:avLst/>
          </a:prstGeom>
        </p:spPr>
        <p:txBody>
          <a:bodyPr wrap="square">
            <a:spAutoFit/>
          </a:bodyPr>
          <a:lstStyle/>
          <a:p>
            <a:pPr marL="342900" lvl="0" indent="-342900">
              <a:spcBef>
                <a:spcPts val="1200"/>
              </a:spcBef>
              <a:spcAft>
                <a:spcPts val="1200"/>
              </a:spcAft>
              <a:buSzPts val="1000"/>
              <a:buFont typeface="Symbol" panose="05050102010706020507" pitchFamily="18" charset="2"/>
              <a:buChar char=""/>
              <a:tabLst>
                <a:tab pos="457200" algn="l"/>
              </a:tabLst>
            </a:pPr>
            <a:r>
              <a:rPr lang="zh-CN" altLang="en-US" sz="240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在</a:t>
            </a:r>
            <a:r>
              <a:rPr lang="en-US" altLang="zh-CN" sz="240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AI</a:t>
            </a:r>
            <a:r>
              <a:rPr lang="zh-CN" altLang="en-US" sz="240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加值方面：百度</a:t>
            </a:r>
            <a:r>
              <a:rPr lang="en-US" altLang="zh-CN" sz="240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AI——</a:t>
            </a:r>
            <a:r>
              <a:rPr lang="zh-CN" altLang="en-US" sz="240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图像搜索服务</a:t>
            </a:r>
            <a:r>
              <a:rPr lang="en-US" altLang="zh-CN" sz="240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a:t>
            </a:r>
            <a:r>
              <a:rPr lang="zh-CN" altLang="zh-CN" sz="2400" dirty="0">
                <a:solidFill>
                  <a:schemeClr val="bg1"/>
                </a:solidFill>
                <a:latin typeface="微软雅黑" panose="020B0503020204020204" pitchFamily="34" charset="-122"/>
                <a:ea typeface="微软雅黑" panose="020B0503020204020204" pitchFamily="34" charset="-122"/>
                <a:cs typeface="Segoe UI" panose="020B0502040204020203" pitchFamily="34" charset="0"/>
              </a:rPr>
              <a:t>在商品图像库中搜索的效果精准、搜索效率也是达到毫秒级响应，普遍情况下都可以使用。</a:t>
            </a:r>
            <a:endParaRPr lang="en-US" altLang="zh-CN" sz="2400" dirty="0">
              <a:solidFill>
                <a:schemeClr val="bg1"/>
              </a:solidFill>
              <a:latin typeface="微软雅黑" panose="020B0503020204020204" pitchFamily="34" charset="-122"/>
              <a:ea typeface="微软雅黑" panose="020B0503020204020204" pitchFamily="34" charset="-122"/>
              <a:cs typeface="Segoe UI" panose="020B0502040204020203" pitchFamily="34" charset="0"/>
            </a:endParaRPr>
          </a:p>
          <a:p>
            <a:pPr marL="342900" lvl="0" indent="-342900">
              <a:spcBef>
                <a:spcPts val="1200"/>
              </a:spcBef>
              <a:spcAft>
                <a:spcPts val="1200"/>
              </a:spcAft>
              <a:buSzPts val="1000"/>
              <a:buFont typeface="Symbol" panose="05050102010706020507" pitchFamily="18" charset="2"/>
              <a:buChar char=""/>
              <a:tabLst>
                <a:tab pos="457200" algn="l"/>
              </a:tabLst>
            </a:pPr>
            <a:endParaRPr lang="zh-CN" altLang="zh-CN" sz="2400" dirty="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a:p>
            <a:pPr marL="342900" lvl="0" indent="-342900">
              <a:spcBef>
                <a:spcPts val="1200"/>
              </a:spcBef>
              <a:spcAft>
                <a:spcPts val="1200"/>
              </a:spcAft>
              <a:buSzPts val="1000"/>
              <a:buFont typeface="Symbol" panose="05050102010706020507" pitchFamily="18" charset="2"/>
              <a:buChar char=""/>
              <a:tabLst>
                <a:tab pos="457200" algn="l"/>
              </a:tabLst>
            </a:pPr>
            <a:r>
              <a:rPr lang="zh-CN" altLang="zh-CN" sz="2400" dirty="0">
                <a:solidFill>
                  <a:schemeClr val="accent4">
                    <a:lumMod val="60000"/>
                    <a:lumOff val="40000"/>
                  </a:schemeClr>
                </a:solidFill>
                <a:latin typeface="微软雅黑" panose="020B0503020204020204" pitchFamily="34" charset="-122"/>
                <a:ea typeface="微软雅黑" panose="020B0503020204020204" pitchFamily="34" charset="-122"/>
                <a:cs typeface="Segoe UI" panose="020B0502040204020203" pitchFamily="34" charset="0"/>
              </a:rPr>
              <a:t>该产品可能因环境因素而发生</a:t>
            </a:r>
            <a:r>
              <a:rPr lang="zh-CN" altLang="en-US" sz="2400" dirty="0">
                <a:solidFill>
                  <a:schemeClr val="accent4">
                    <a:lumMod val="60000"/>
                    <a:lumOff val="40000"/>
                  </a:schemeClr>
                </a:solidFill>
                <a:latin typeface="微软雅黑" panose="020B0503020204020204" pitchFamily="34" charset="-122"/>
                <a:ea typeface="微软雅黑" panose="020B0503020204020204" pitchFamily="34" charset="-122"/>
                <a:cs typeface="Segoe UI" panose="020B0502040204020203" pitchFamily="34" charset="0"/>
              </a:rPr>
              <a:t>概率性</a:t>
            </a:r>
            <a:r>
              <a:rPr lang="zh-CN" altLang="zh-CN" sz="2400" dirty="0">
                <a:solidFill>
                  <a:schemeClr val="accent4">
                    <a:lumMod val="60000"/>
                    <a:lumOff val="40000"/>
                  </a:schemeClr>
                </a:solidFill>
                <a:latin typeface="微软雅黑" panose="020B0503020204020204" pitchFamily="34" charset="-122"/>
                <a:ea typeface="微软雅黑" panose="020B0503020204020204" pitchFamily="34" charset="-122"/>
                <a:cs typeface="Segoe UI" panose="020B0502040204020203" pitchFamily="34" charset="0"/>
              </a:rPr>
              <a:t>事件，但概率较小</a:t>
            </a:r>
            <a:r>
              <a:rPr lang="en-US" altLang="zh-CN" sz="2400" dirty="0">
                <a:solidFill>
                  <a:schemeClr val="accent4">
                    <a:lumMod val="60000"/>
                    <a:lumOff val="40000"/>
                  </a:schemeClr>
                </a:solidFill>
                <a:latin typeface="微软雅黑" panose="020B0503020204020204" pitchFamily="34" charset="-122"/>
                <a:ea typeface="微软雅黑" panose="020B0503020204020204" pitchFamily="34" charset="-122"/>
                <a:cs typeface="宋体" panose="02010600030101010101" pitchFamily="2" charset="-122"/>
              </a:rPr>
              <a:t>——</a:t>
            </a:r>
            <a:r>
              <a:rPr lang="zh-CN" altLang="zh-CN" sz="2400" dirty="0">
                <a:solidFill>
                  <a:schemeClr val="accent4">
                    <a:lumMod val="60000"/>
                    <a:lumOff val="40000"/>
                  </a:schemeClr>
                </a:solidFill>
                <a:latin typeface="微软雅黑" panose="020B0503020204020204" pitchFamily="34" charset="-122"/>
                <a:ea typeface="微软雅黑" panose="020B0503020204020204" pitchFamily="34" charset="-122"/>
                <a:cs typeface="Segoe UI" panose="020B0502040204020203" pitchFamily="34" charset="0"/>
              </a:rPr>
              <a:t>多为少数事件，对正面影响并不大。</a:t>
            </a:r>
            <a:endParaRPr lang="zh-CN" altLang="zh-CN" sz="2400" dirty="0">
              <a:solidFill>
                <a:schemeClr val="accent4">
                  <a:lumMod val="60000"/>
                  <a:lumOff val="4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pic>
        <p:nvPicPr>
          <p:cNvPr id="6" name="已录下的声音">
            <a:hlinkClick r:id="" action="ppaction://media"/>
            <a:extLst>
              <a:ext uri="{FF2B5EF4-FFF2-40B4-BE49-F238E27FC236}">
                <a16:creationId xmlns:a16="http://schemas.microsoft.com/office/drawing/2014/main" id="{4A5B226F-9A41-417C-BA26-CFF99042A7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4653" y="83753"/>
            <a:ext cx="487363" cy="487363"/>
          </a:xfrm>
          <a:prstGeom prst="rect">
            <a:avLst/>
          </a:prstGeom>
        </p:spPr>
      </p:pic>
    </p:spTree>
    <p:extLst>
      <p:ext uri="{BB962C8B-B14F-4D97-AF65-F5344CB8AC3E}">
        <p14:creationId xmlns:p14="http://schemas.microsoft.com/office/powerpoint/2010/main" val="229872462"/>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15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37911"/>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E93DA84C-86CB-4F1B-B971-7CA887AF5986}"/>
              </a:ext>
            </a:extLst>
          </p:cNvPr>
          <p:cNvSpPr txBox="1"/>
          <p:nvPr/>
        </p:nvSpPr>
        <p:spPr>
          <a:xfrm>
            <a:off x="924612" y="496053"/>
            <a:ext cx="3232609"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项目背景</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B5B50173-F1D3-4315-A92D-21052B60784E}"/>
              </a:ext>
            </a:extLst>
          </p:cNvPr>
          <p:cNvSpPr/>
          <p:nvPr/>
        </p:nvSpPr>
        <p:spPr>
          <a:xfrm>
            <a:off x="1862972" y="2403835"/>
            <a:ext cx="9384383" cy="3108543"/>
          </a:xfrm>
          <a:prstGeom prst="rect">
            <a:avLst/>
          </a:prstGeom>
        </p:spPr>
        <p:txBody>
          <a:bodyPr wrap="square">
            <a:spAutoFit/>
          </a:bodyPr>
          <a:lstStyle/>
          <a:p>
            <a:r>
              <a:rPr lang="en-US" altLang="zh-CN" sz="2800" dirty="0">
                <a:solidFill>
                  <a:schemeClr val="accent4">
                    <a:lumMod val="60000"/>
                    <a:lumOff val="40000"/>
                  </a:schemeClr>
                </a:solidFill>
                <a:latin typeface="微软雅黑" panose="020B0503020204020204" pitchFamily="34" charset="-122"/>
                <a:ea typeface="微软雅黑" panose="020B0503020204020204" pitchFamily="34" charset="-122"/>
              </a:rPr>
              <a:t> </a:t>
            </a:r>
            <a:r>
              <a:rPr lang="zh-CN" altLang="zh-CN" sz="2800" dirty="0">
                <a:solidFill>
                  <a:schemeClr val="bg1"/>
                </a:solidFill>
                <a:latin typeface="微软雅黑" panose="020B0503020204020204" pitchFamily="34" charset="-122"/>
                <a:ea typeface="微软雅黑" panose="020B0503020204020204" pitchFamily="34" charset="-122"/>
              </a:rPr>
              <a:t>作为文化传播的一种途径</a:t>
            </a:r>
            <a:r>
              <a:rPr lang="en-US" altLang="zh-CN" sz="2800" dirty="0">
                <a:solidFill>
                  <a:schemeClr val="bg1"/>
                </a:solidFill>
                <a:latin typeface="微软雅黑" panose="020B0503020204020204" pitchFamily="34" charset="-122"/>
                <a:ea typeface="微软雅黑" panose="020B0503020204020204" pitchFamily="34" charset="-122"/>
              </a:rPr>
              <a:t>/</a:t>
            </a:r>
            <a:r>
              <a:rPr lang="zh-CN" altLang="zh-CN" sz="2800" dirty="0">
                <a:solidFill>
                  <a:schemeClr val="bg1"/>
                </a:solidFill>
                <a:latin typeface="微软雅黑" panose="020B0503020204020204" pitchFamily="34" charset="-122"/>
                <a:ea typeface="微软雅黑" panose="020B0503020204020204" pitchFamily="34" charset="-122"/>
              </a:rPr>
              <a:t>方式，</a:t>
            </a:r>
            <a:endParaRPr lang="en-US" altLang="zh-CN" sz="2800" dirty="0">
              <a:solidFill>
                <a:schemeClr val="bg1"/>
              </a:solidFill>
              <a:latin typeface="微软雅黑" panose="020B0503020204020204" pitchFamily="34" charset="-122"/>
              <a:ea typeface="微软雅黑" panose="020B0503020204020204" pitchFamily="34" charset="-122"/>
            </a:endParaRPr>
          </a:p>
          <a:p>
            <a:endParaRPr lang="en-US" altLang="zh-CN" sz="2800" dirty="0">
              <a:solidFill>
                <a:schemeClr val="bg1"/>
              </a:solidFill>
              <a:latin typeface="微软雅黑" panose="020B0503020204020204" pitchFamily="34" charset="-122"/>
              <a:ea typeface="微软雅黑" panose="020B0503020204020204" pitchFamily="34" charset="-122"/>
            </a:endParaRPr>
          </a:p>
          <a:p>
            <a:r>
              <a:rPr lang="zh-CN" altLang="zh-CN" sz="2800" dirty="0">
                <a:solidFill>
                  <a:schemeClr val="bg1"/>
                </a:solidFill>
                <a:latin typeface="微软雅黑" panose="020B0503020204020204" pitchFamily="34" charset="-122"/>
                <a:ea typeface="微软雅黑" panose="020B0503020204020204" pitchFamily="34" charset="-122"/>
              </a:rPr>
              <a:t>博物馆出售</a:t>
            </a:r>
            <a:r>
              <a:rPr lang="zh-CN" altLang="en-US" sz="2800" dirty="0">
                <a:solidFill>
                  <a:schemeClr val="bg1"/>
                </a:solidFill>
                <a:latin typeface="微软雅黑" panose="020B0503020204020204" pitchFamily="34" charset="-122"/>
                <a:ea typeface="微软雅黑" panose="020B0503020204020204" pitchFamily="34" charset="-122"/>
              </a:rPr>
              <a:t>纪念</a:t>
            </a:r>
            <a:r>
              <a:rPr lang="zh-CN" altLang="zh-CN" sz="2800" dirty="0">
                <a:solidFill>
                  <a:schemeClr val="bg1"/>
                </a:solidFill>
                <a:latin typeface="微软雅黑" panose="020B0503020204020204" pitchFamily="34" charset="-122"/>
                <a:ea typeface="微软雅黑" panose="020B0503020204020204" pitchFamily="34" charset="-122"/>
              </a:rPr>
              <a:t>品</a:t>
            </a:r>
            <a:r>
              <a:rPr lang="en-US" altLang="zh-CN" sz="2800" dirty="0">
                <a:solidFill>
                  <a:schemeClr val="bg1"/>
                </a:solidFill>
                <a:latin typeface="微软雅黑" panose="020B0503020204020204" pitchFamily="34" charset="-122"/>
                <a:ea typeface="微软雅黑" panose="020B0503020204020204" pitchFamily="34" charset="-122"/>
              </a:rPr>
              <a:t>/</a:t>
            </a:r>
            <a:r>
              <a:rPr lang="zh-CN" altLang="en-US" sz="2800" dirty="0">
                <a:solidFill>
                  <a:schemeClr val="bg1"/>
                </a:solidFill>
                <a:latin typeface="微软雅黑" panose="020B0503020204020204" pitchFamily="34" charset="-122"/>
                <a:ea typeface="微软雅黑" panose="020B0503020204020204" pitchFamily="34" charset="-122"/>
              </a:rPr>
              <a:t>文创产品</a:t>
            </a:r>
            <a:r>
              <a:rPr lang="zh-CN" altLang="zh-CN" sz="2800" dirty="0">
                <a:solidFill>
                  <a:schemeClr val="bg1"/>
                </a:solidFill>
                <a:latin typeface="微软雅黑" panose="020B0503020204020204" pitchFamily="34" charset="-122"/>
                <a:ea typeface="微软雅黑" panose="020B0503020204020204" pitchFamily="34" charset="-122"/>
              </a:rPr>
              <a:t>已经有所普及</a:t>
            </a:r>
            <a:r>
              <a:rPr lang="zh-CN" altLang="en-US" sz="2800" dirty="0">
                <a:solidFill>
                  <a:schemeClr val="bg1"/>
                </a:solidFill>
                <a:latin typeface="微软雅黑" panose="020B0503020204020204" pitchFamily="34" charset="-122"/>
                <a:ea typeface="微软雅黑" panose="020B0503020204020204" pitchFamily="34" charset="-122"/>
              </a:rPr>
              <a:t>。</a:t>
            </a:r>
            <a:endParaRPr lang="en-US" altLang="zh-CN" sz="2800" dirty="0">
              <a:solidFill>
                <a:schemeClr val="bg1"/>
              </a:solidFill>
              <a:latin typeface="微软雅黑" panose="020B0503020204020204" pitchFamily="34" charset="-122"/>
              <a:ea typeface="微软雅黑" panose="020B0503020204020204" pitchFamily="34" charset="-122"/>
            </a:endParaRPr>
          </a:p>
          <a:p>
            <a:endParaRPr lang="en-US" altLang="zh-CN" sz="2800" dirty="0">
              <a:solidFill>
                <a:schemeClr val="bg1"/>
              </a:solidFill>
              <a:latin typeface="微软雅黑" panose="020B0503020204020204" pitchFamily="34" charset="-122"/>
              <a:ea typeface="微软雅黑" panose="020B0503020204020204" pitchFamily="34" charset="-122"/>
            </a:endParaRPr>
          </a:p>
          <a:p>
            <a:r>
              <a:rPr lang="zh-CN" altLang="zh-CN" sz="2800" dirty="0">
                <a:solidFill>
                  <a:schemeClr val="bg1"/>
                </a:solidFill>
                <a:latin typeface="微软雅黑" panose="020B0503020204020204" pitchFamily="34" charset="-122"/>
                <a:ea typeface="微软雅黑" panose="020B0503020204020204" pitchFamily="34" charset="-122"/>
              </a:rPr>
              <a:t>参观者</a:t>
            </a:r>
            <a:r>
              <a:rPr lang="zh-CN" altLang="en-US" sz="2800" dirty="0">
                <a:solidFill>
                  <a:schemeClr val="bg1"/>
                </a:solidFill>
                <a:latin typeface="微软雅黑" panose="020B0503020204020204" pitchFamily="34" charset="-122"/>
                <a:ea typeface="微软雅黑" panose="020B0503020204020204" pitchFamily="34" charset="-122"/>
              </a:rPr>
              <a:t>可以</a:t>
            </a:r>
            <a:r>
              <a:rPr lang="zh-CN" altLang="zh-CN" sz="2800" dirty="0">
                <a:solidFill>
                  <a:schemeClr val="bg1"/>
                </a:solidFill>
                <a:latin typeface="微软雅黑" panose="020B0503020204020204" pitchFamily="34" charset="-122"/>
                <a:ea typeface="微软雅黑" panose="020B0503020204020204" pitchFamily="34" charset="-122"/>
              </a:rPr>
              <a:t>购买</a:t>
            </a:r>
            <a:r>
              <a:rPr lang="zh-CN" altLang="en-US" sz="2800" dirty="0">
                <a:solidFill>
                  <a:schemeClr val="bg1"/>
                </a:solidFill>
                <a:latin typeface="微软雅黑" panose="020B0503020204020204" pitchFamily="34" charset="-122"/>
                <a:ea typeface="微软雅黑" panose="020B0503020204020204" pitchFamily="34" charset="-122"/>
              </a:rPr>
              <a:t>博物馆</a:t>
            </a:r>
            <a:r>
              <a:rPr lang="zh-CN" altLang="zh-CN" sz="2800" dirty="0">
                <a:solidFill>
                  <a:schemeClr val="bg1"/>
                </a:solidFill>
                <a:latin typeface="微软雅黑" panose="020B0503020204020204" pitchFamily="34" charset="-122"/>
                <a:ea typeface="微软雅黑" panose="020B0503020204020204" pitchFamily="34" charset="-122"/>
              </a:rPr>
              <a:t>纪念品、文创产品</a:t>
            </a:r>
            <a:r>
              <a:rPr lang="zh-CN" altLang="en-US" sz="2800" dirty="0">
                <a:solidFill>
                  <a:schemeClr val="bg1"/>
                </a:solidFill>
                <a:latin typeface="微软雅黑" panose="020B0503020204020204" pitchFamily="34" charset="-122"/>
                <a:ea typeface="微软雅黑" panose="020B0503020204020204" pitchFamily="34" charset="-122"/>
              </a:rPr>
              <a:t>，</a:t>
            </a:r>
            <a:r>
              <a:rPr lang="zh-CN" altLang="zh-CN" sz="2800" dirty="0">
                <a:solidFill>
                  <a:schemeClr val="bg1"/>
                </a:solidFill>
                <a:latin typeface="微软雅黑" panose="020B0503020204020204" pitchFamily="34" charset="-122"/>
                <a:ea typeface="微软雅黑" panose="020B0503020204020204" pitchFamily="34" charset="-122"/>
              </a:rPr>
              <a:t>以留作纪念</a:t>
            </a:r>
            <a:r>
              <a:rPr lang="zh-CN" altLang="en-US" sz="2800" dirty="0">
                <a:solidFill>
                  <a:schemeClr val="bg1"/>
                </a:solidFill>
                <a:latin typeface="微软雅黑" panose="020B0503020204020204" pitchFamily="34" charset="-122"/>
                <a:ea typeface="微软雅黑" panose="020B0503020204020204" pitchFamily="34" charset="-122"/>
              </a:rPr>
              <a:t>。</a:t>
            </a:r>
            <a:endParaRPr lang="en-US" altLang="zh-CN" sz="2800" dirty="0">
              <a:solidFill>
                <a:schemeClr val="bg1"/>
              </a:solidFill>
              <a:latin typeface="微软雅黑" panose="020B0503020204020204" pitchFamily="34" charset="-122"/>
              <a:ea typeface="微软雅黑" panose="020B0503020204020204" pitchFamily="34" charset="-122"/>
            </a:endParaRPr>
          </a:p>
          <a:p>
            <a:endParaRPr lang="en-US" altLang="zh-CN" sz="2800" dirty="0">
              <a:solidFill>
                <a:schemeClr val="bg1"/>
              </a:solidFill>
              <a:latin typeface="微软雅黑" panose="020B0503020204020204" pitchFamily="34" charset="-122"/>
              <a:ea typeface="微软雅黑" panose="020B0503020204020204" pitchFamily="34" charset="-122"/>
            </a:endParaRPr>
          </a:p>
          <a:p>
            <a:r>
              <a:rPr lang="zh-CN" altLang="zh-CN" sz="2800" dirty="0">
                <a:solidFill>
                  <a:schemeClr val="bg1"/>
                </a:solidFill>
                <a:latin typeface="微软雅黑" panose="020B0503020204020204" pitchFamily="34" charset="-122"/>
                <a:ea typeface="微软雅黑" panose="020B0503020204020204" pitchFamily="34" charset="-122"/>
              </a:rPr>
              <a:t>但是，</a:t>
            </a:r>
            <a:r>
              <a:rPr lang="zh-CN" altLang="en-US" sz="2800" dirty="0">
                <a:solidFill>
                  <a:schemeClr val="accent4">
                    <a:lumMod val="60000"/>
                    <a:lumOff val="40000"/>
                  </a:schemeClr>
                </a:solidFill>
                <a:latin typeface="微软雅黑" panose="020B0503020204020204" pitchFamily="34" charset="-122"/>
                <a:ea typeface="微软雅黑" panose="020B0503020204020204" pitchFamily="34" charset="-122"/>
              </a:rPr>
              <a:t>博物馆纪念品店的</a:t>
            </a:r>
            <a:r>
              <a:rPr lang="zh-CN" altLang="zh-CN" sz="2800" dirty="0">
                <a:solidFill>
                  <a:schemeClr val="accent4">
                    <a:lumMod val="60000"/>
                    <a:lumOff val="40000"/>
                  </a:schemeClr>
                </a:solidFill>
                <a:latin typeface="微软雅黑" panose="020B0503020204020204" pitchFamily="34" charset="-122"/>
                <a:ea typeface="微软雅黑" panose="020B0503020204020204" pitchFamily="34" charset="-122"/>
              </a:rPr>
              <a:t>购物流程还是比较</a:t>
            </a:r>
            <a:r>
              <a:rPr lang="zh-CN" altLang="en-US" sz="2800" dirty="0">
                <a:solidFill>
                  <a:schemeClr val="accent4">
                    <a:lumMod val="60000"/>
                    <a:lumOff val="40000"/>
                  </a:schemeClr>
                </a:solidFill>
                <a:latin typeface="微软雅黑" panose="020B0503020204020204" pitchFamily="34" charset="-122"/>
                <a:ea typeface="微软雅黑" panose="020B0503020204020204" pitchFamily="34" charset="-122"/>
              </a:rPr>
              <a:t>不便捷</a:t>
            </a:r>
            <a:r>
              <a:rPr lang="zh-CN" altLang="zh-CN" sz="2800" dirty="0">
                <a:solidFill>
                  <a:schemeClr val="accent4">
                    <a:lumMod val="60000"/>
                    <a:lumOff val="40000"/>
                  </a:schemeClr>
                </a:solidFill>
                <a:latin typeface="微软雅黑" panose="020B0503020204020204" pitchFamily="34" charset="-122"/>
                <a:ea typeface="微软雅黑" panose="020B0503020204020204" pitchFamily="34" charset="-122"/>
              </a:rPr>
              <a:t>的</a:t>
            </a:r>
            <a:r>
              <a:rPr lang="zh-CN" altLang="zh-CN" sz="2400" dirty="0">
                <a:solidFill>
                  <a:schemeClr val="accent4">
                    <a:lumMod val="60000"/>
                    <a:lumOff val="40000"/>
                  </a:schemeClr>
                </a:solidFill>
                <a:latin typeface="微软雅黑" panose="020B0503020204020204" pitchFamily="34" charset="-122"/>
                <a:ea typeface="微软雅黑" panose="020B0503020204020204" pitchFamily="34" charset="-122"/>
              </a:rPr>
              <a:t>。</a:t>
            </a:r>
          </a:p>
        </p:txBody>
      </p:sp>
      <p:pic>
        <p:nvPicPr>
          <p:cNvPr id="8" name="已录下的声音">
            <a:hlinkClick r:id="" action="ppaction://media"/>
            <a:extLst>
              <a:ext uri="{FF2B5EF4-FFF2-40B4-BE49-F238E27FC236}">
                <a16:creationId xmlns:a16="http://schemas.microsoft.com/office/drawing/2014/main" id="{3FA290DC-A7C2-432E-B873-6DFA8FD14E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23" y="101338"/>
            <a:ext cx="487363" cy="487363"/>
          </a:xfrm>
          <a:prstGeom prst="rect">
            <a:avLst/>
          </a:prstGeom>
        </p:spPr>
      </p:pic>
    </p:spTree>
    <p:extLst>
      <p:ext uri="{BB962C8B-B14F-4D97-AF65-F5344CB8AC3E}">
        <p14:creationId xmlns:p14="http://schemas.microsoft.com/office/powerpoint/2010/main" val="1311055724"/>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162C1E86-56E8-410D-879B-F2C3399848F2}"/>
              </a:ext>
            </a:extLst>
          </p:cNvPr>
          <p:cNvSpPr txBox="1"/>
          <p:nvPr/>
        </p:nvSpPr>
        <p:spPr>
          <a:xfrm>
            <a:off x="587212" y="2497521"/>
            <a:ext cx="11296454" cy="3539430"/>
          </a:xfrm>
          <a:prstGeom prst="rect">
            <a:avLst/>
          </a:prstGeom>
          <a:noFill/>
        </p:spPr>
        <p:txBody>
          <a:bodyPr wrap="square" rtlCol="0">
            <a:spAutoFit/>
          </a:bodyPr>
          <a:lstStyle/>
          <a:p>
            <a:pPr algn="ctr"/>
            <a:r>
              <a:rPr lang="zh-CN" altLang="en-US" sz="3200" b="1" dirty="0">
                <a:solidFill>
                  <a:schemeClr val="accent4">
                    <a:lumMod val="60000"/>
                    <a:lumOff val="40000"/>
                  </a:schemeClr>
                </a:solidFill>
                <a:latin typeface="微软雅黑" panose="020B0503020204020204" pitchFamily="34" charset="-122"/>
                <a:ea typeface="微软雅黑" panose="020B0503020204020204" pitchFamily="34" charset="-122"/>
              </a:rPr>
              <a:t>解决问题</a:t>
            </a:r>
            <a:r>
              <a:rPr lang="en-US" altLang="zh-CN" sz="3200" b="1" dirty="0">
                <a:solidFill>
                  <a:schemeClr val="accent4">
                    <a:lumMod val="60000"/>
                    <a:lumOff val="40000"/>
                  </a:schemeClr>
                </a:solidFill>
                <a:latin typeface="微软雅黑" panose="020B0503020204020204" pitchFamily="34" charset="-122"/>
                <a:ea typeface="微软雅黑" panose="020B0503020204020204" pitchFamily="34" charset="-122"/>
              </a:rPr>
              <a:t>——【</a:t>
            </a:r>
            <a:r>
              <a:rPr lang="zh-CN" altLang="en-US" sz="3200" b="1" dirty="0">
                <a:solidFill>
                  <a:schemeClr val="accent4">
                    <a:lumMod val="60000"/>
                    <a:lumOff val="40000"/>
                  </a:schemeClr>
                </a:solidFill>
                <a:latin typeface="微软雅黑" panose="020B0503020204020204" pitchFamily="34" charset="-122"/>
                <a:ea typeface="微软雅黑" panose="020B0503020204020204" pitchFamily="34" charset="-122"/>
              </a:rPr>
              <a:t>博物馆参观者购买纪念品</a:t>
            </a:r>
            <a:r>
              <a:rPr lang="en-US" altLang="zh-CN" sz="3200" b="1" dirty="0">
                <a:solidFill>
                  <a:schemeClr val="accent4">
                    <a:lumMod val="60000"/>
                    <a:lumOff val="40000"/>
                  </a:schemeClr>
                </a:solidFill>
                <a:latin typeface="微软雅黑" panose="020B0503020204020204" pitchFamily="34" charset="-122"/>
                <a:ea typeface="微软雅黑" panose="020B0503020204020204" pitchFamily="34" charset="-122"/>
              </a:rPr>
              <a:t>/</a:t>
            </a:r>
            <a:r>
              <a:rPr lang="zh-CN" altLang="en-US" sz="3200" b="1" dirty="0">
                <a:solidFill>
                  <a:schemeClr val="accent4">
                    <a:lumMod val="60000"/>
                    <a:lumOff val="40000"/>
                  </a:schemeClr>
                </a:solidFill>
                <a:latin typeface="微软雅黑" panose="020B0503020204020204" pitchFamily="34" charset="-122"/>
                <a:ea typeface="微软雅黑" panose="020B0503020204020204" pitchFamily="34" charset="-122"/>
              </a:rPr>
              <a:t>文创产品效率低下</a:t>
            </a:r>
            <a:r>
              <a:rPr lang="en-US" altLang="zh-CN" sz="3200" b="1" dirty="0">
                <a:solidFill>
                  <a:schemeClr val="accent4">
                    <a:lumMod val="60000"/>
                    <a:lumOff val="40000"/>
                  </a:schemeClr>
                </a:solidFill>
                <a:latin typeface="微软雅黑" panose="020B0503020204020204" pitchFamily="34" charset="-122"/>
                <a:ea typeface="微软雅黑" panose="020B0503020204020204" pitchFamily="34" charset="-122"/>
              </a:rPr>
              <a:t>】</a:t>
            </a:r>
          </a:p>
          <a:p>
            <a:pPr algn="ctr"/>
            <a:endParaRPr lang="en-US" altLang="zh-CN" sz="3200" b="1" dirty="0">
              <a:solidFill>
                <a:schemeClr val="bg1"/>
              </a:solidFill>
              <a:latin typeface="微软雅黑" panose="020B0503020204020204" pitchFamily="34" charset="-122"/>
              <a:ea typeface="微软雅黑" panose="020B0503020204020204" pitchFamily="34" charset="-122"/>
            </a:endParaRPr>
          </a:p>
          <a:p>
            <a:pPr algn="ctr"/>
            <a:endParaRPr lang="en-US" altLang="zh-CN" sz="3200" b="1" dirty="0">
              <a:solidFill>
                <a:schemeClr val="bg1"/>
              </a:solidFill>
              <a:latin typeface="微软雅黑" panose="020B0503020204020204" pitchFamily="34" charset="-122"/>
              <a:ea typeface="微软雅黑" panose="020B0503020204020204" pitchFamily="34" charset="-122"/>
            </a:endParaRPr>
          </a:p>
          <a:p>
            <a:pPr algn="ctr"/>
            <a:r>
              <a:rPr lang="zh-CN" altLang="en-US" sz="3200" b="1" dirty="0">
                <a:solidFill>
                  <a:schemeClr val="bg1"/>
                </a:solidFill>
                <a:latin typeface="微软雅黑" panose="020B0503020204020204" pitchFamily="34" charset="-122"/>
                <a:ea typeface="微软雅黑" panose="020B0503020204020204" pitchFamily="34" charset="-122"/>
              </a:rPr>
              <a:t>简化购物流程</a:t>
            </a:r>
            <a:endParaRPr lang="en-US" altLang="zh-CN" sz="3200" b="1" dirty="0">
              <a:solidFill>
                <a:schemeClr val="bg1"/>
              </a:solidFill>
              <a:latin typeface="微软雅黑" panose="020B0503020204020204" pitchFamily="34" charset="-122"/>
              <a:ea typeface="微软雅黑" panose="020B0503020204020204" pitchFamily="34" charset="-122"/>
            </a:endParaRPr>
          </a:p>
          <a:p>
            <a:pPr algn="ctr"/>
            <a:endParaRPr lang="en-US" altLang="zh-CN" sz="3200" b="1" dirty="0">
              <a:solidFill>
                <a:schemeClr val="bg1"/>
              </a:solidFill>
              <a:latin typeface="微软雅黑" panose="020B0503020204020204" pitchFamily="34" charset="-122"/>
              <a:ea typeface="微软雅黑" panose="020B0503020204020204" pitchFamily="34" charset="-122"/>
            </a:endParaRPr>
          </a:p>
          <a:p>
            <a:pPr algn="ctr"/>
            <a:endParaRPr lang="en-US" altLang="zh-CN" sz="3200" b="1" dirty="0">
              <a:solidFill>
                <a:schemeClr val="bg1"/>
              </a:solidFill>
              <a:latin typeface="微软雅黑" panose="020B0503020204020204" pitchFamily="34" charset="-122"/>
              <a:ea typeface="微软雅黑" panose="020B0503020204020204" pitchFamily="34" charset="-122"/>
            </a:endParaRPr>
          </a:p>
          <a:p>
            <a:pPr algn="ctr"/>
            <a:r>
              <a:rPr lang="zh-CN" altLang="en-US" sz="3200" b="1" dirty="0">
                <a:solidFill>
                  <a:schemeClr val="bg1"/>
                </a:solidFill>
                <a:latin typeface="微软雅黑" panose="020B0503020204020204" pitchFamily="34" charset="-122"/>
                <a:ea typeface="微软雅黑" panose="020B0503020204020204" pitchFamily="34" charset="-122"/>
              </a:rPr>
              <a:t>同时提供商品推荐功能</a:t>
            </a:r>
          </a:p>
        </p:txBody>
      </p:sp>
      <p:sp>
        <p:nvSpPr>
          <p:cNvPr id="6" name="文本框 5">
            <a:extLst>
              <a:ext uri="{FF2B5EF4-FFF2-40B4-BE49-F238E27FC236}">
                <a16:creationId xmlns:a16="http://schemas.microsoft.com/office/drawing/2014/main" id="{7D73C956-F78C-4ACE-BEAC-B95BD7E18649}"/>
              </a:ext>
            </a:extLst>
          </p:cNvPr>
          <p:cNvSpPr txBox="1"/>
          <p:nvPr/>
        </p:nvSpPr>
        <p:spPr>
          <a:xfrm>
            <a:off x="685406" y="568623"/>
            <a:ext cx="4461629"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核心加值宣言</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pic>
        <p:nvPicPr>
          <p:cNvPr id="10" name="已录下的声音">
            <a:hlinkClick r:id="" action="ppaction://media"/>
            <a:extLst>
              <a:ext uri="{FF2B5EF4-FFF2-40B4-BE49-F238E27FC236}">
                <a16:creationId xmlns:a16="http://schemas.microsoft.com/office/drawing/2014/main" id="{58446EFF-CA58-4D2A-B506-03A6E519FF3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7984" y="136507"/>
            <a:ext cx="487363" cy="487363"/>
          </a:xfrm>
          <a:prstGeom prst="rect">
            <a:avLst/>
          </a:prstGeom>
        </p:spPr>
      </p:pic>
    </p:spTree>
    <p:extLst>
      <p:ext uri="{BB962C8B-B14F-4D97-AF65-F5344CB8AC3E}">
        <p14:creationId xmlns:p14="http://schemas.microsoft.com/office/powerpoint/2010/main" val="2081870121"/>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1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468984"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3FC3EC68-707E-4E85-84E7-77718254851F}"/>
              </a:ext>
            </a:extLst>
          </p:cNvPr>
          <p:cNvSpPr txBox="1"/>
          <p:nvPr/>
        </p:nvSpPr>
        <p:spPr>
          <a:xfrm>
            <a:off x="362150" y="500190"/>
            <a:ext cx="7474670"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传统购物流程</a:t>
            </a:r>
            <a:r>
              <a:rPr lang="en-US" altLang="zh-CN" sz="5400" b="1" dirty="0">
                <a:solidFill>
                  <a:schemeClr val="bg1"/>
                </a:solidFill>
                <a:latin typeface="微软雅黑" panose="020B0503020204020204" pitchFamily="34" charset="-122"/>
                <a:ea typeface="微软雅黑" panose="020B0503020204020204" pitchFamily="34" charset="-122"/>
              </a:rPr>
              <a:t>-</a:t>
            </a:r>
            <a:r>
              <a:rPr lang="zh-CN" altLang="en-US" sz="4000" b="1" dirty="0">
                <a:solidFill>
                  <a:schemeClr val="bg1"/>
                </a:solidFill>
                <a:latin typeface="微软雅黑" panose="020B0503020204020204" pitchFamily="34" charset="-122"/>
                <a:ea typeface="微软雅黑" panose="020B0503020204020204" pitchFamily="34" charset="-122"/>
              </a:rPr>
              <a:t>用时长</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grpSp>
        <p:nvGrpSpPr>
          <p:cNvPr id="14" name="组合 13">
            <a:extLst>
              <a:ext uri="{FF2B5EF4-FFF2-40B4-BE49-F238E27FC236}">
                <a16:creationId xmlns:a16="http://schemas.microsoft.com/office/drawing/2014/main" id="{D207723E-2394-4F4C-8225-604D8A792D9B}"/>
              </a:ext>
            </a:extLst>
          </p:cNvPr>
          <p:cNvGrpSpPr/>
          <p:nvPr/>
        </p:nvGrpSpPr>
        <p:grpSpPr>
          <a:xfrm>
            <a:off x="580924" y="3080548"/>
            <a:ext cx="11199833" cy="1051588"/>
            <a:chOff x="595067" y="2862848"/>
            <a:chExt cx="11199833" cy="1051588"/>
          </a:xfrm>
        </p:grpSpPr>
        <p:sp>
          <p:nvSpPr>
            <p:cNvPr id="5" name="文本框 4">
              <a:extLst>
                <a:ext uri="{FF2B5EF4-FFF2-40B4-BE49-F238E27FC236}">
                  <a16:creationId xmlns:a16="http://schemas.microsoft.com/office/drawing/2014/main" id="{687AF809-EF32-471F-B363-0B8599824D61}"/>
                </a:ext>
              </a:extLst>
            </p:cNvPr>
            <p:cNvSpPr txBox="1"/>
            <p:nvPr/>
          </p:nvSpPr>
          <p:spPr>
            <a:xfrm>
              <a:off x="595067" y="2991106"/>
              <a:ext cx="1770666"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挑选</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8" name="箭头: 右 7">
              <a:extLst>
                <a:ext uri="{FF2B5EF4-FFF2-40B4-BE49-F238E27FC236}">
                  <a16:creationId xmlns:a16="http://schemas.microsoft.com/office/drawing/2014/main" id="{53E045B8-A28D-4ED2-B2EC-9AD0AF3CA481}"/>
                </a:ext>
              </a:extLst>
            </p:cNvPr>
            <p:cNvSpPr/>
            <p:nvPr/>
          </p:nvSpPr>
          <p:spPr>
            <a:xfrm>
              <a:off x="2395981" y="2991106"/>
              <a:ext cx="1470582" cy="830558"/>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A86FB99B-5839-49F7-8DDF-D1AA6280408F}"/>
                </a:ext>
              </a:extLst>
            </p:cNvPr>
            <p:cNvSpPr txBox="1"/>
            <p:nvPr/>
          </p:nvSpPr>
          <p:spPr>
            <a:xfrm>
              <a:off x="3785451" y="2944720"/>
              <a:ext cx="1770666"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问价</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3B662835-D240-499A-B20C-6C1561EB5B4E}"/>
                </a:ext>
              </a:extLst>
            </p:cNvPr>
            <p:cNvSpPr txBox="1"/>
            <p:nvPr/>
          </p:nvSpPr>
          <p:spPr>
            <a:xfrm>
              <a:off x="6951487" y="2906042"/>
              <a:ext cx="1770666"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付款</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6B5B1717-28A8-4E05-8275-8A02C2775D24}"/>
                </a:ext>
              </a:extLst>
            </p:cNvPr>
            <p:cNvSpPr txBox="1"/>
            <p:nvPr/>
          </p:nvSpPr>
          <p:spPr>
            <a:xfrm>
              <a:off x="10024234" y="2862848"/>
              <a:ext cx="1770666"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等待</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12" name="箭头: 右 11">
              <a:extLst>
                <a:ext uri="{FF2B5EF4-FFF2-40B4-BE49-F238E27FC236}">
                  <a16:creationId xmlns:a16="http://schemas.microsoft.com/office/drawing/2014/main" id="{85075841-02F8-42BC-9087-08AACD17F196}"/>
                </a:ext>
              </a:extLst>
            </p:cNvPr>
            <p:cNvSpPr/>
            <p:nvPr/>
          </p:nvSpPr>
          <p:spPr>
            <a:xfrm>
              <a:off x="5553959" y="2944720"/>
              <a:ext cx="1470582" cy="830558"/>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箭头: 右 12">
              <a:extLst>
                <a:ext uri="{FF2B5EF4-FFF2-40B4-BE49-F238E27FC236}">
                  <a16:creationId xmlns:a16="http://schemas.microsoft.com/office/drawing/2014/main" id="{E85F4150-743C-4558-B531-39FFB96D47C3}"/>
                </a:ext>
              </a:extLst>
            </p:cNvPr>
            <p:cNvSpPr/>
            <p:nvPr/>
          </p:nvSpPr>
          <p:spPr>
            <a:xfrm>
              <a:off x="8586249" y="2909234"/>
              <a:ext cx="1470582" cy="830558"/>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 name="已录下的声音">
            <a:hlinkClick r:id="" action="ppaction://media"/>
            <a:extLst>
              <a:ext uri="{FF2B5EF4-FFF2-40B4-BE49-F238E27FC236}">
                <a16:creationId xmlns:a16="http://schemas.microsoft.com/office/drawing/2014/main" id="{D6AFCE89-40BA-43E1-B4D7-82EC479F6D6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9529" y="118923"/>
            <a:ext cx="487363" cy="487363"/>
          </a:xfrm>
          <a:prstGeom prst="rect">
            <a:avLst/>
          </a:prstGeom>
        </p:spPr>
      </p:pic>
    </p:spTree>
    <p:extLst>
      <p:ext uri="{BB962C8B-B14F-4D97-AF65-F5344CB8AC3E}">
        <p14:creationId xmlns:p14="http://schemas.microsoft.com/office/powerpoint/2010/main" val="551514986"/>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4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BC887FFF-EDF8-4CC7-8299-8C6CF40EC48F}"/>
              </a:ext>
            </a:extLst>
          </p:cNvPr>
          <p:cNvSpPr txBox="1"/>
          <p:nvPr/>
        </p:nvSpPr>
        <p:spPr>
          <a:xfrm>
            <a:off x="6354253" y="2675593"/>
            <a:ext cx="5533535" cy="1754326"/>
          </a:xfrm>
          <a:prstGeom prst="rect">
            <a:avLst/>
          </a:prstGeom>
          <a:noFill/>
        </p:spPr>
        <p:txBody>
          <a:bodyPr wrap="square" rtlCol="0">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rPr>
              <a:t>博物馆参观者</a:t>
            </a:r>
            <a:endParaRPr lang="en-US" altLang="zh-CN" sz="3600" b="1" dirty="0">
              <a:solidFill>
                <a:schemeClr val="bg1"/>
              </a:solidFill>
              <a:latin typeface="微软雅黑" panose="020B0503020204020204" pitchFamily="34" charset="-122"/>
              <a:ea typeface="微软雅黑" panose="020B0503020204020204" pitchFamily="34" charset="-122"/>
            </a:endParaRPr>
          </a:p>
          <a:p>
            <a:pPr algn="ctr"/>
            <a:endParaRPr lang="en-US" altLang="zh-CN" sz="3600" b="1" dirty="0">
              <a:solidFill>
                <a:schemeClr val="bg1"/>
              </a:solidFill>
              <a:latin typeface="微软雅黑" panose="020B0503020204020204" pitchFamily="34" charset="-122"/>
              <a:ea typeface="微软雅黑" panose="020B0503020204020204" pitchFamily="34" charset="-122"/>
            </a:endParaRPr>
          </a:p>
          <a:p>
            <a:pPr algn="ctr"/>
            <a:r>
              <a:rPr lang="zh-CN" altLang="en-US" sz="3600" b="1" dirty="0">
                <a:solidFill>
                  <a:schemeClr val="bg1"/>
                </a:solidFill>
                <a:latin typeface="微软雅黑" panose="020B0503020204020204" pitchFamily="34" charset="-122"/>
                <a:ea typeface="微软雅黑" panose="020B0503020204020204" pitchFamily="34" charset="-122"/>
              </a:rPr>
              <a:t>可能需要等待出售服务！</a:t>
            </a:r>
            <a:endParaRPr lang="en-US" altLang="zh-CN" sz="3600" b="1" dirty="0">
              <a:solidFill>
                <a:schemeClr val="bg1"/>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54AB7A34-ADF3-4C33-B384-F66B2AAD8ACE}"/>
              </a:ext>
            </a:extLst>
          </p:cNvPr>
          <p:cNvSpPr txBox="1"/>
          <p:nvPr/>
        </p:nvSpPr>
        <p:spPr>
          <a:xfrm>
            <a:off x="615885" y="3125647"/>
            <a:ext cx="3811571" cy="646331"/>
          </a:xfrm>
          <a:prstGeom prst="rect">
            <a:avLst/>
          </a:prstGeom>
          <a:noFill/>
        </p:spPr>
        <p:txBody>
          <a:bodyPr wrap="square" rtlCol="0">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rPr>
              <a:t>人流量</a:t>
            </a:r>
            <a:r>
              <a:rPr lang="en-US" altLang="zh-CN" sz="3600" b="1" dirty="0">
                <a:solidFill>
                  <a:schemeClr val="bg1"/>
                </a:solidFill>
                <a:latin typeface="微软雅黑" panose="020B0503020204020204" pitchFamily="34" charset="-122"/>
                <a:ea typeface="微软雅黑" panose="020B0503020204020204" pitchFamily="34" charset="-122"/>
              </a:rPr>
              <a:t>/</a:t>
            </a:r>
            <a:r>
              <a:rPr lang="zh-CN" altLang="en-US" sz="3600" b="1" dirty="0">
                <a:solidFill>
                  <a:schemeClr val="bg1"/>
                </a:solidFill>
                <a:latin typeface="微软雅黑" panose="020B0503020204020204" pitchFamily="34" charset="-122"/>
                <a:ea typeface="微软雅黑" panose="020B0503020204020204" pitchFamily="34" charset="-122"/>
              </a:rPr>
              <a:t>工作人员</a:t>
            </a:r>
            <a:endParaRPr lang="en-US" altLang="zh-CN" sz="3600" b="1" dirty="0">
              <a:solidFill>
                <a:schemeClr val="bg1"/>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8CA808CC-C8D7-45AD-9628-BEB1DD5E697A}"/>
              </a:ext>
            </a:extLst>
          </p:cNvPr>
          <p:cNvSpPr txBox="1"/>
          <p:nvPr/>
        </p:nvSpPr>
        <p:spPr>
          <a:xfrm>
            <a:off x="924612" y="496053"/>
            <a:ext cx="2110819"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场景</a:t>
            </a:r>
            <a:r>
              <a:rPr lang="en-US" altLang="zh-CN" sz="5400" b="1" dirty="0">
                <a:solidFill>
                  <a:schemeClr val="bg1"/>
                </a:solidFill>
                <a:latin typeface="微软雅黑" panose="020B0503020204020204" pitchFamily="34" charset="-122"/>
                <a:ea typeface="微软雅黑" panose="020B0503020204020204" pitchFamily="34" charset="-122"/>
              </a:rPr>
              <a:t>A</a:t>
            </a:r>
          </a:p>
        </p:txBody>
      </p:sp>
      <p:sp>
        <p:nvSpPr>
          <p:cNvPr id="9" name="箭头: 右 8">
            <a:extLst>
              <a:ext uri="{FF2B5EF4-FFF2-40B4-BE49-F238E27FC236}">
                <a16:creationId xmlns:a16="http://schemas.microsoft.com/office/drawing/2014/main" id="{4E802F43-0495-4D6B-B276-3545830AABA1}"/>
              </a:ext>
            </a:extLst>
          </p:cNvPr>
          <p:cNvSpPr/>
          <p:nvPr/>
        </p:nvSpPr>
        <p:spPr>
          <a:xfrm>
            <a:off x="4775461" y="3071111"/>
            <a:ext cx="1621411" cy="755401"/>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已录下的声音">
            <a:hlinkClick r:id="" action="ppaction://media"/>
            <a:extLst>
              <a:ext uri="{FF2B5EF4-FFF2-40B4-BE49-F238E27FC236}">
                <a16:creationId xmlns:a16="http://schemas.microsoft.com/office/drawing/2014/main" id="{4345F0C7-81F9-4355-BC5C-9219B9BDA4F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1607" y="101338"/>
            <a:ext cx="487363" cy="487363"/>
          </a:xfrm>
          <a:prstGeom prst="rect">
            <a:avLst/>
          </a:prstGeom>
        </p:spPr>
      </p:pic>
    </p:spTree>
    <p:extLst>
      <p:ext uri="{BB962C8B-B14F-4D97-AF65-F5344CB8AC3E}">
        <p14:creationId xmlns:p14="http://schemas.microsoft.com/office/powerpoint/2010/main" val="2803189499"/>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553"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E1C2796C-8093-4223-8108-1052DDC2805E}"/>
              </a:ext>
            </a:extLst>
          </p:cNvPr>
          <p:cNvSpPr txBox="1"/>
          <p:nvPr/>
        </p:nvSpPr>
        <p:spPr>
          <a:xfrm>
            <a:off x="7469171" y="2950357"/>
            <a:ext cx="3198829" cy="1754326"/>
          </a:xfrm>
          <a:prstGeom prst="rect">
            <a:avLst/>
          </a:prstGeom>
          <a:noFill/>
        </p:spPr>
        <p:txBody>
          <a:bodyPr wrap="square" rtlCol="0">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rPr>
              <a:t>买哪些纪念品？</a:t>
            </a:r>
            <a:endParaRPr lang="en-US" altLang="zh-CN" sz="3600" b="1" dirty="0">
              <a:solidFill>
                <a:schemeClr val="bg1"/>
              </a:solidFill>
              <a:latin typeface="微软雅黑" panose="020B0503020204020204" pitchFamily="34" charset="-122"/>
              <a:ea typeface="微软雅黑" panose="020B0503020204020204" pitchFamily="34" charset="-122"/>
            </a:endParaRPr>
          </a:p>
          <a:p>
            <a:pPr algn="ctr"/>
            <a:endParaRPr lang="en-US" altLang="zh-CN" sz="3600" b="1" dirty="0">
              <a:solidFill>
                <a:schemeClr val="bg1"/>
              </a:solidFill>
              <a:latin typeface="微软雅黑" panose="020B0503020204020204" pitchFamily="34" charset="-122"/>
              <a:ea typeface="微软雅黑" panose="020B0503020204020204" pitchFamily="34" charset="-122"/>
            </a:endParaRPr>
          </a:p>
          <a:p>
            <a:pPr algn="ctr"/>
            <a:r>
              <a:rPr lang="zh-CN" altLang="en-US" sz="3600" b="1" dirty="0">
                <a:solidFill>
                  <a:schemeClr val="bg1"/>
                </a:solidFill>
                <a:latin typeface="微软雅黑" panose="020B0503020204020204" pitchFamily="34" charset="-122"/>
                <a:ea typeface="微软雅黑" panose="020B0503020204020204" pitchFamily="34" charset="-122"/>
              </a:rPr>
              <a:t>如何选择？</a:t>
            </a:r>
            <a:endParaRPr lang="en-US" altLang="zh-CN" sz="3600" b="1" dirty="0">
              <a:solidFill>
                <a:schemeClr val="bg1"/>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91065CE4-0332-4762-94D4-057627BF692C}"/>
              </a:ext>
            </a:extLst>
          </p:cNvPr>
          <p:cNvSpPr txBox="1"/>
          <p:nvPr/>
        </p:nvSpPr>
        <p:spPr>
          <a:xfrm>
            <a:off x="924612" y="496053"/>
            <a:ext cx="2252221"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场景</a:t>
            </a:r>
            <a:r>
              <a:rPr lang="en-US" altLang="zh-CN" sz="5400" b="1" dirty="0">
                <a:solidFill>
                  <a:schemeClr val="bg1"/>
                </a:solidFill>
                <a:latin typeface="微软雅黑" panose="020B0503020204020204" pitchFamily="34" charset="-122"/>
                <a:ea typeface="微软雅黑" panose="020B0503020204020204" pitchFamily="34" charset="-122"/>
              </a:rPr>
              <a:t>B</a:t>
            </a:r>
          </a:p>
        </p:txBody>
      </p:sp>
      <p:sp>
        <p:nvSpPr>
          <p:cNvPr id="8" name="文本框 7">
            <a:extLst>
              <a:ext uri="{FF2B5EF4-FFF2-40B4-BE49-F238E27FC236}">
                <a16:creationId xmlns:a16="http://schemas.microsoft.com/office/drawing/2014/main" id="{CC10F3A3-214F-4D91-9549-06D9D8E5C4F8}"/>
              </a:ext>
            </a:extLst>
          </p:cNvPr>
          <p:cNvSpPr txBox="1"/>
          <p:nvPr/>
        </p:nvSpPr>
        <p:spPr>
          <a:xfrm>
            <a:off x="1412450" y="3509963"/>
            <a:ext cx="2933307" cy="646331"/>
          </a:xfrm>
          <a:prstGeom prst="rect">
            <a:avLst/>
          </a:prstGeom>
          <a:noFill/>
        </p:spPr>
        <p:txBody>
          <a:bodyPr wrap="square" rtlCol="0">
            <a:spAutoFit/>
          </a:bodyPr>
          <a:lstStyle/>
          <a:p>
            <a:pPr algn="ctr"/>
            <a:r>
              <a:rPr lang="zh-CN" altLang="en-US" sz="3600" b="1" dirty="0">
                <a:solidFill>
                  <a:schemeClr val="bg1"/>
                </a:solidFill>
                <a:latin typeface="微软雅黑" panose="020B0503020204020204" pitchFamily="34" charset="-122"/>
                <a:ea typeface="微软雅黑" panose="020B0503020204020204" pitchFamily="34" charset="-122"/>
              </a:rPr>
              <a:t>博物馆参观者</a:t>
            </a:r>
            <a:endParaRPr lang="en-US" altLang="zh-CN" sz="3600" b="1" dirty="0">
              <a:solidFill>
                <a:schemeClr val="bg1"/>
              </a:solidFill>
              <a:latin typeface="微软雅黑" panose="020B0503020204020204" pitchFamily="34" charset="-122"/>
              <a:ea typeface="微软雅黑" panose="020B0503020204020204" pitchFamily="34" charset="-122"/>
            </a:endParaRPr>
          </a:p>
        </p:txBody>
      </p:sp>
      <p:sp>
        <p:nvSpPr>
          <p:cNvPr id="9" name="箭头: 右 8">
            <a:extLst>
              <a:ext uri="{FF2B5EF4-FFF2-40B4-BE49-F238E27FC236}">
                <a16:creationId xmlns:a16="http://schemas.microsoft.com/office/drawing/2014/main" id="{0FA4DA37-9973-451A-ADFB-98EB63DC96FD}"/>
              </a:ext>
            </a:extLst>
          </p:cNvPr>
          <p:cNvSpPr/>
          <p:nvPr/>
        </p:nvSpPr>
        <p:spPr>
          <a:xfrm>
            <a:off x="4945145" y="3449820"/>
            <a:ext cx="1621411" cy="755401"/>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已录下的声音">
            <a:hlinkClick r:id="" action="ppaction://media"/>
            <a:extLst>
              <a:ext uri="{FF2B5EF4-FFF2-40B4-BE49-F238E27FC236}">
                <a16:creationId xmlns:a16="http://schemas.microsoft.com/office/drawing/2014/main" id="{3A2D6D55-F925-426A-8F76-C392A65EBC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1607" y="101338"/>
            <a:ext cx="487363" cy="487363"/>
          </a:xfrm>
          <a:prstGeom prst="rect">
            <a:avLst/>
          </a:prstGeom>
        </p:spPr>
      </p:pic>
    </p:spTree>
    <p:extLst>
      <p:ext uri="{BB962C8B-B14F-4D97-AF65-F5344CB8AC3E}">
        <p14:creationId xmlns:p14="http://schemas.microsoft.com/office/powerpoint/2010/main" val="3595633253"/>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67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BC6567DD-0D66-4F13-9AFE-C899C0393E19}"/>
              </a:ext>
            </a:extLst>
          </p:cNvPr>
          <p:cNvSpPr txBox="1"/>
          <p:nvPr/>
        </p:nvSpPr>
        <p:spPr>
          <a:xfrm>
            <a:off x="308334" y="486626"/>
            <a:ext cx="3207863"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痛点</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6FBB33E7-BCEF-4D63-AF2B-7B42BA44689C}"/>
              </a:ext>
            </a:extLst>
          </p:cNvPr>
          <p:cNvSpPr/>
          <p:nvPr/>
        </p:nvSpPr>
        <p:spPr>
          <a:xfrm>
            <a:off x="544005" y="2112679"/>
            <a:ext cx="11103990" cy="3046988"/>
          </a:xfrm>
          <a:prstGeom prst="rect">
            <a:avLst/>
          </a:prstGeom>
        </p:spPr>
        <p:txBody>
          <a:bodyPr wrap="square">
            <a:spAutoFit/>
          </a:bodyPr>
          <a:lstStyle/>
          <a:p>
            <a:pPr marL="342900" indent="-342900" algn="just">
              <a:spcAft>
                <a:spcPts val="0"/>
              </a:spcAft>
              <a:buAutoNum type="arabicPeriod"/>
            </a:pPr>
            <a:r>
              <a:rPr lang="zh-CN" altLang="zh-CN" sz="3200" b="1" kern="100" dirty="0">
                <a:solidFill>
                  <a:schemeClr val="accent4">
                    <a:lumMod val="40000"/>
                    <a:lumOff val="60000"/>
                  </a:schemeClr>
                </a:solidFill>
                <a:latin typeface="Segoe UI" panose="020B0502040204020203" pitchFamily="34" charset="0"/>
                <a:cs typeface="Segoe UI" panose="020B0502040204020203" pitchFamily="34" charset="0"/>
              </a:rPr>
              <a:t>想购买纪念品，但因工作人员比较忙等原因，无法快速购买</a:t>
            </a:r>
            <a:endParaRPr lang="en-US" altLang="zh-CN" sz="3200" b="1" kern="100" dirty="0">
              <a:solidFill>
                <a:schemeClr val="accent4">
                  <a:lumMod val="40000"/>
                  <a:lumOff val="60000"/>
                </a:schemeClr>
              </a:solidFill>
              <a:latin typeface="Segoe UI" panose="020B0502040204020203" pitchFamily="34" charset="0"/>
              <a:cs typeface="Segoe UI" panose="020B0502040204020203" pitchFamily="34" charset="0"/>
            </a:endParaRPr>
          </a:p>
          <a:p>
            <a:pPr marL="342900" indent="-342900" algn="just">
              <a:spcAft>
                <a:spcPts val="0"/>
              </a:spcAft>
              <a:buAutoNum type="arabicPeriod"/>
            </a:pPr>
            <a:endParaRPr lang="en-US" altLang="zh-CN" sz="3200" kern="100" dirty="0">
              <a:solidFill>
                <a:schemeClr val="accent4">
                  <a:lumMod val="40000"/>
                  <a:lumOff val="60000"/>
                </a:schemeClr>
              </a:solidFill>
              <a:latin typeface="Segoe UI" panose="020B0502040204020203" pitchFamily="34" charset="0"/>
              <a:cs typeface="Segoe UI" panose="020B0502040204020203" pitchFamily="34" charset="0"/>
            </a:endParaRPr>
          </a:p>
          <a:p>
            <a:pPr marL="342900" indent="-342900" algn="just">
              <a:spcAft>
                <a:spcPts val="0"/>
              </a:spcAft>
              <a:buAutoNum type="arabicPeriod"/>
            </a:pPr>
            <a:endParaRPr lang="en-US" altLang="zh-CN" sz="3200" kern="100" dirty="0">
              <a:solidFill>
                <a:schemeClr val="accent4">
                  <a:lumMod val="40000"/>
                  <a:lumOff val="60000"/>
                </a:schemeClr>
              </a:solidFill>
              <a:latin typeface="Segoe UI" panose="020B0502040204020203" pitchFamily="34" charset="0"/>
              <a:cs typeface="Segoe UI" panose="020B0502040204020203" pitchFamily="34" charset="0"/>
            </a:endParaRPr>
          </a:p>
          <a:p>
            <a:pPr algn="just">
              <a:spcAft>
                <a:spcPts val="0"/>
              </a:spcAft>
            </a:pPr>
            <a:endParaRPr lang="en-US" altLang="zh-CN" sz="3200" kern="100" dirty="0">
              <a:solidFill>
                <a:schemeClr val="accent4">
                  <a:lumMod val="40000"/>
                  <a:lumOff val="60000"/>
                </a:schemeClr>
              </a:solidFill>
              <a:latin typeface="Segoe UI" panose="020B0502040204020203" pitchFamily="34" charset="0"/>
              <a:cs typeface="Segoe UI" panose="020B0502040204020203" pitchFamily="34" charset="0"/>
            </a:endParaRPr>
          </a:p>
          <a:p>
            <a:pPr marL="342900" indent="-342900" algn="just">
              <a:spcAft>
                <a:spcPts val="0"/>
              </a:spcAft>
              <a:buAutoNum type="arabicPeriod"/>
            </a:pPr>
            <a:endParaRPr lang="zh-CN" altLang="zh-CN" sz="3200" kern="100" dirty="0">
              <a:solidFill>
                <a:schemeClr val="accent4">
                  <a:lumMod val="40000"/>
                  <a:lumOff val="60000"/>
                </a:schemeClr>
              </a:solidFill>
              <a:latin typeface="等线" panose="02010600030101010101" pitchFamily="2" charset="-122"/>
              <a:cs typeface="Times New Roman" panose="02020603050405020304" pitchFamily="18" charset="0"/>
            </a:endParaRPr>
          </a:p>
          <a:p>
            <a:pPr algn="just">
              <a:spcAft>
                <a:spcPts val="0"/>
              </a:spcAft>
            </a:pPr>
            <a:r>
              <a:rPr lang="en-US" altLang="zh-CN" sz="3200" b="1" kern="100" dirty="0">
                <a:solidFill>
                  <a:schemeClr val="accent4">
                    <a:lumMod val="40000"/>
                    <a:lumOff val="60000"/>
                  </a:schemeClr>
                </a:solidFill>
                <a:latin typeface="Segoe UI" panose="020B0502040204020203" pitchFamily="34" charset="0"/>
                <a:cs typeface="Times New Roman" panose="02020603050405020304" pitchFamily="18" charset="0"/>
              </a:rPr>
              <a:t>2. </a:t>
            </a:r>
            <a:r>
              <a:rPr lang="zh-CN" altLang="zh-CN" sz="3200" b="1" kern="100" dirty="0">
                <a:solidFill>
                  <a:schemeClr val="accent4">
                    <a:lumMod val="40000"/>
                    <a:lumOff val="60000"/>
                  </a:schemeClr>
                </a:solidFill>
                <a:latin typeface="Segoe UI" panose="020B0502040204020203" pitchFamily="34" charset="0"/>
                <a:cs typeface="Segoe UI" panose="020B0502040204020203" pitchFamily="34" charset="0"/>
              </a:rPr>
              <a:t>想购买不同的纪念品，但又比较纠结，不知道该买哪些好。</a:t>
            </a:r>
            <a:endParaRPr lang="zh-CN" altLang="zh-CN" sz="3200" b="1" kern="100" dirty="0">
              <a:solidFill>
                <a:schemeClr val="accent4">
                  <a:lumMod val="40000"/>
                  <a:lumOff val="60000"/>
                </a:schemeClr>
              </a:solidFill>
              <a:latin typeface="等线" panose="02010600030101010101" pitchFamily="2" charset="-122"/>
              <a:cs typeface="Times New Roman" panose="02020603050405020304" pitchFamily="18" charset="0"/>
            </a:endParaRPr>
          </a:p>
        </p:txBody>
      </p:sp>
      <p:pic>
        <p:nvPicPr>
          <p:cNvPr id="8" name="已录下的声音">
            <a:hlinkClick r:id="" action="ppaction://media"/>
            <a:extLst>
              <a:ext uri="{FF2B5EF4-FFF2-40B4-BE49-F238E27FC236}">
                <a16:creationId xmlns:a16="http://schemas.microsoft.com/office/drawing/2014/main" id="{3BF1BDDE-CB6A-4771-B49C-6DF3D1ED756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634" y="72346"/>
            <a:ext cx="487363" cy="487363"/>
          </a:xfrm>
          <a:prstGeom prst="rect">
            <a:avLst/>
          </a:prstGeom>
        </p:spPr>
      </p:pic>
    </p:spTree>
    <p:extLst>
      <p:ext uri="{BB962C8B-B14F-4D97-AF65-F5344CB8AC3E}">
        <p14:creationId xmlns:p14="http://schemas.microsoft.com/office/powerpoint/2010/main" val="140034090"/>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59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C4FBA2E4-D5AE-46CF-812F-52BE64FBD1F2}"/>
              </a:ext>
            </a:extLst>
          </p:cNvPr>
          <p:cNvSpPr txBox="1"/>
          <p:nvPr/>
        </p:nvSpPr>
        <p:spPr>
          <a:xfrm>
            <a:off x="826808" y="614661"/>
            <a:ext cx="3207863" cy="923330"/>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产品构想</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1D590616-5EF4-4D87-97AC-3A7D0B6857FA}"/>
              </a:ext>
            </a:extLst>
          </p:cNvPr>
          <p:cNvSpPr/>
          <p:nvPr/>
        </p:nvSpPr>
        <p:spPr>
          <a:xfrm>
            <a:off x="2866140" y="3105834"/>
            <a:ext cx="6683211" cy="646331"/>
          </a:xfrm>
          <a:prstGeom prst="rect">
            <a:avLst/>
          </a:prstGeom>
        </p:spPr>
        <p:txBody>
          <a:bodyPr wrap="square">
            <a:spAutoFit/>
          </a:bodyPr>
          <a:lstStyle/>
          <a:p>
            <a:pPr algn="just">
              <a:spcAft>
                <a:spcPts val="0"/>
              </a:spcAft>
            </a:pPr>
            <a:r>
              <a:rPr lang="zh-CN" altLang="en-US" sz="3600" b="1" kern="100" dirty="0">
                <a:solidFill>
                  <a:schemeClr val="bg1"/>
                </a:solidFill>
                <a:latin typeface="Segoe UI" panose="020B0502040204020203" pitchFamily="34" charset="0"/>
                <a:cs typeface="Segoe UI" panose="020B0502040204020203" pitchFamily="34" charset="0"/>
              </a:rPr>
              <a:t>博物馆自助购</a:t>
            </a:r>
            <a:r>
              <a:rPr lang="en-US" altLang="zh-CN" sz="3600" b="1" kern="100" dirty="0">
                <a:solidFill>
                  <a:schemeClr val="bg1"/>
                </a:solidFill>
                <a:latin typeface="Segoe UI" panose="020B0502040204020203" pitchFamily="34" charset="0"/>
                <a:cs typeface="Segoe UI" panose="020B0502040204020203" pitchFamily="34" charset="0"/>
              </a:rPr>
              <a:t>——</a:t>
            </a:r>
            <a:r>
              <a:rPr lang="zh-CN" altLang="en-US" sz="3600" b="1" kern="100" dirty="0">
                <a:solidFill>
                  <a:schemeClr val="bg1"/>
                </a:solidFill>
                <a:latin typeface="Segoe UI" panose="020B0502040204020203" pitchFamily="34" charset="0"/>
                <a:cs typeface="Segoe UI" panose="020B0502040204020203" pitchFamily="34" charset="0"/>
              </a:rPr>
              <a:t>简化购物流程</a:t>
            </a:r>
            <a:endParaRPr lang="zh-CN" altLang="zh-CN" sz="3600" b="1" kern="100" dirty="0">
              <a:solidFill>
                <a:schemeClr val="bg1"/>
              </a:solidFill>
              <a:latin typeface="等线" panose="02010600030101010101" pitchFamily="2" charset="-122"/>
              <a:cs typeface="Times New Roman" panose="02020603050405020304" pitchFamily="18" charset="0"/>
            </a:endParaRPr>
          </a:p>
        </p:txBody>
      </p:sp>
      <p:pic>
        <p:nvPicPr>
          <p:cNvPr id="8" name="已录下的声音">
            <a:hlinkClick r:id="" action="ppaction://media"/>
            <a:extLst>
              <a:ext uri="{FF2B5EF4-FFF2-40B4-BE49-F238E27FC236}">
                <a16:creationId xmlns:a16="http://schemas.microsoft.com/office/drawing/2014/main" id="{9B1F0442-CEBB-4927-9A09-8FDC3328C69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1607" y="144883"/>
            <a:ext cx="487363" cy="487363"/>
          </a:xfrm>
          <a:prstGeom prst="rect">
            <a:avLst/>
          </a:prstGeom>
        </p:spPr>
      </p:pic>
    </p:spTree>
    <p:extLst>
      <p:ext uri="{BB962C8B-B14F-4D97-AF65-F5344CB8AC3E}">
        <p14:creationId xmlns:p14="http://schemas.microsoft.com/office/powerpoint/2010/main" val="2404461277"/>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1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DCD1F601-4750-4CBC-9D30-342FAF8289FB}"/>
              </a:ext>
            </a:extLst>
          </p:cNvPr>
          <p:cNvSpPr txBox="1"/>
          <p:nvPr/>
        </p:nvSpPr>
        <p:spPr>
          <a:xfrm>
            <a:off x="1919926" y="3301159"/>
            <a:ext cx="8748074"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拍照得到纪念品信息</a:t>
            </a:r>
            <a:endParaRPr lang="en-US" altLang="zh-CN" sz="4800" b="1" dirty="0">
              <a:solidFill>
                <a:schemeClr val="bg1"/>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CCA85B5C-E905-4B5F-8106-37716B9AC5A7}"/>
              </a:ext>
            </a:extLst>
          </p:cNvPr>
          <p:cNvSpPr txBox="1"/>
          <p:nvPr/>
        </p:nvSpPr>
        <p:spPr>
          <a:xfrm>
            <a:off x="741967" y="525808"/>
            <a:ext cx="4075130" cy="1754326"/>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产品功能（重要）</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pic>
        <p:nvPicPr>
          <p:cNvPr id="8" name="已录下的声音">
            <a:hlinkClick r:id="" action="ppaction://media"/>
            <a:extLst>
              <a:ext uri="{FF2B5EF4-FFF2-40B4-BE49-F238E27FC236}">
                <a16:creationId xmlns:a16="http://schemas.microsoft.com/office/drawing/2014/main" id="{AF6C720E-BD2C-48C0-B05B-C660C6B2A8A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6265" y="73614"/>
            <a:ext cx="487363" cy="487363"/>
          </a:xfrm>
          <a:prstGeom prst="rect">
            <a:avLst/>
          </a:prstGeom>
        </p:spPr>
      </p:pic>
    </p:spTree>
    <p:extLst>
      <p:ext uri="{BB962C8B-B14F-4D97-AF65-F5344CB8AC3E}">
        <p14:creationId xmlns:p14="http://schemas.microsoft.com/office/powerpoint/2010/main" val="3974397974"/>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52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21EB62-345E-416A-A1B3-27D2372B90D1}"/>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4F851572-187B-4C42-B43D-BF03AB69AD62}"/>
              </a:ext>
            </a:extLst>
          </p:cNvPr>
          <p:cNvSpPr>
            <a:spLocks noGrp="1"/>
          </p:cNvSpPr>
          <p:nvPr>
            <p:ph type="subTitle" idx="1"/>
          </p:nvPr>
        </p:nvSpPr>
        <p:spPr/>
        <p:txBody>
          <a:bodyPr/>
          <a:lstStyle/>
          <a:p>
            <a:endParaRPr lang="zh-CN" altLang="en-US"/>
          </a:p>
        </p:txBody>
      </p:sp>
      <p:sp>
        <p:nvSpPr>
          <p:cNvPr id="4" name="矩形: 圆角 3">
            <a:extLst>
              <a:ext uri="{FF2B5EF4-FFF2-40B4-BE49-F238E27FC236}">
                <a16:creationId xmlns:a16="http://schemas.microsoft.com/office/drawing/2014/main" id="{1A6132F1-26D8-41EB-8533-49C43CAFE180}"/>
              </a:ext>
            </a:extLst>
          </p:cNvPr>
          <p:cNvSpPr/>
          <p:nvPr/>
        </p:nvSpPr>
        <p:spPr>
          <a:xfrm>
            <a:off x="365289" y="101338"/>
            <a:ext cx="11461422" cy="66553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DCD1F601-4750-4CBC-9D30-342FAF8289FB}"/>
              </a:ext>
            </a:extLst>
          </p:cNvPr>
          <p:cNvSpPr txBox="1"/>
          <p:nvPr/>
        </p:nvSpPr>
        <p:spPr>
          <a:xfrm>
            <a:off x="1919926" y="3255962"/>
            <a:ext cx="8748074"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拍照得到纪念品推荐</a:t>
            </a:r>
          </a:p>
        </p:txBody>
      </p:sp>
      <p:sp>
        <p:nvSpPr>
          <p:cNvPr id="6" name="文本框 5">
            <a:extLst>
              <a:ext uri="{FF2B5EF4-FFF2-40B4-BE49-F238E27FC236}">
                <a16:creationId xmlns:a16="http://schemas.microsoft.com/office/drawing/2014/main" id="{CCA85B5C-E905-4B5F-8106-37716B9AC5A7}"/>
              </a:ext>
            </a:extLst>
          </p:cNvPr>
          <p:cNvSpPr txBox="1"/>
          <p:nvPr/>
        </p:nvSpPr>
        <p:spPr>
          <a:xfrm>
            <a:off x="741967" y="525808"/>
            <a:ext cx="3830033" cy="1754326"/>
          </a:xfrm>
          <a:prstGeom prst="rect">
            <a:avLst/>
          </a:prstGeom>
          <a:noFill/>
        </p:spPr>
        <p:txBody>
          <a:bodyPr wrap="square" rtlCol="0">
            <a:spAutoFit/>
          </a:bodyPr>
          <a:lstStyle/>
          <a:p>
            <a:pPr algn="ctr"/>
            <a:r>
              <a:rPr lang="zh-CN" altLang="en-US" sz="5400" b="1" dirty="0">
                <a:solidFill>
                  <a:schemeClr val="bg1"/>
                </a:solidFill>
                <a:latin typeface="微软雅黑" panose="020B0503020204020204" pitchFamily="34" charset="-122"/>
                <a:ea typeface="微软雅黑" panose="020B0503020204020204" pitchFamily="34" charset="-122"/>
              </a:rPr>
              <a:t>产品功能（次重要）</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pic>
        <p:nvPicPr>
          <p:cNvPr id="8" name="已录下的声音">
            <a:hlinkClick r:id="" action="ppaction://media"/>
            <a:extLst>
              <a:ext uri="{FF2B5EF4-FFF2-40B4-BE49-F238E27FC236}">
                <a16:creationId xmlns:a16="http://schemas.microsoft.com/office/drawing/2014/main" id="{3A8617CA-CECD-4303-A568-7E85701578C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6892" y="101338"/>
            <a:ext cx="487363" cy="487363"/>
          </a:xfrm>
          <a:prstGeom prst="rect">
            <a:avLst/>
          </a:prstGeom>
        </p:spPr>
      </p:pic>
    </p:spTree>
    <p:extLst>
      <p:ext uri="{BB962C8B-B14F-4D97-AF65-F5344CB8AC3E}">
        <p14:creationId xmlns:p14="http://schemas.microsoft.com/office/powerpoint/2010/main" val="3947826370"/>
      </p:ext>
    </p:extLst>
  </p:cSld>
  <p:clrMapOvr>
    <a:masterClrMapping/>
  </p:clrMapOvr>
  <mc:AlternateContent xmlns:mc="http://schemas.openxmlformats.org/markup-compatibility/2006">
    <mc:Choice xmlns:p14="http://schemas.microsoft.com/office/powerpoint/2010/main" Requires="p14">
      <p:transition p14:dur="10" advClick="0" advTm="20000"/>
    </mc:Choice>
    <mc:Fallback>
      <p:transition advClick="0" advTm="2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6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1152</TotalTime>
  <Words>593</Words>
  <Application>Microsoft Office PowerPoint</Application>
  <PresentationFormat>宽屏</PresentationFormat>
  <Paragraphs>118</Paragraphs>
  <Slides>20</Slides>
  <Notes>3</Notes>
  <HiddenSlides>0</HiddenSlides>
  <MMClips>20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20</vt:i4>
      </vt:variant>
    </vt:vector>
  </HeadingPairs>
  <TitlesOfParts>
    <vt:vector size="28" baseType="lpstr">
      <vt:lpstr>等线</vt:lpstr>
      <vt:lpstr>等线 Light</vt:lpstr>
      <vt:lpstr>宋体</vt:lpstr>
      <vt:lpstr>微软雅黑</vt:lpstr>
      <vt:lpstr>Arial</vt:lpstr>
      <vt:lpstr>Segoe UI</vt:lpstr>
      <vt:lpstr>Symbol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jenkins</dc:creator>
  <cp:lastModifiedBy>jenkins</cp:lastModifiedBy>
  <cp:revision>52</cp:revision>
  <dcterms:created xsi:type="dcterms:W3CDTF">2019-12-25T00:58:16Z</dcterms:created>
  <dcterms:modified xsi:type="dcterms:W3CDTF">2019-12-30T10:04:29Z</dcterms:modified>
</cp:coreProperties>
</file>

<file path=docProps/thumbnail.jpeg>
</file>